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7" r:id="rId4"/>
    <p:sldMasterId id="2147483815" r:id="rId5"/>
    <p:sldMasterId id="2147483803" r:id="rId6"/>
    <p:sldMasterId id="2147483791" r:id="rId7"/>
    <p:sldMasterId id="2147483779" r:id="rId8"/>
    <p:sldMasterId id="2147483767" r:id="rId9"/>
  </p:sldMasterIdLst>
  <p:notesMasterIdLst>
    <p:notesMasterId r:id="rId22"/>
  </p:notesMasterIdLst>
  <p:sldIdLst>
    <p:sldId id="256" r:id="rId10"/>
    <p:sldId id="258" r:id="rId11"/>
    <p:sldId id="296" r:id="rId12"/>
    <p:sldId id="315" r:id="rId13"/>
    <p:sldId id="308" r:id="rId14"/>
    <p:sldId id="317" r:id="rId15"/>
    <p:sldId id="291" r:id="rId16"/>
    <p:sldId id="316" r:id="rId17"/>
    <p:sldId id="309" r:id="rId18"/>
    <p:sldId id="314" r:id="rId19"/>
    <p:sldId id="312" r:id="rId20"/>
    <p:sldId id="31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DE1"/>
    <a:srgbClr val="F0F4E6"/>
    <a:srgbClr val="E7F5F3"/>
    <a:srgbClr val="FCF4F8"/>
    <a:srgbClr val="639729"/>
    <a:srgbClr val="FAF5E3"/>
    <a:srgbClr val="20552D"/>
    <a:srgbClr val="AC471A"/>
    <a:srgbClr val="5D0541"/>
    <a:srgbClr val="926700"/>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63431" autoAdjust="0"/>
  </p:normalViewPr>
  <p:slideViewPr>
    <p:cSldViewPr snapToGrid="0">
      <p:cViewPr varScale="1">
        <p:scale>
          <a:sx n="52" d="100"/>
          <a:sy n="52" d="100"/>
        </p:scale>
        <p:origin x="1872" y="48"/>
      </p:cViewPr>
      <p:guideLst/>
    </p:cSldViewPr>
  </p:slideViewPr>
  <p:notesTextViewPr>
    <p:cViewPr>
      <p:scale>
        <a:sx n="1" d="1"/>
        <a:sy n="1" d="1"/>
      </p:scale>
      <p:origin x="0" y="0"/>
    </p:cViewPr>
  </p:notesTextViewPr>
  <p:notesViewPr>
    <p:cSldViewPr snapToGrid="0">
      <p:cViewPr varScale="1">
        <p:scale>
          <a:sx n="67" d="100"/>
          <a:sy n="67" d="100"/>
        </p:scale>
        <p:origin x="891" y="3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B95C4F-C386-456D-9F8E-C95908F1F935}" type="doc">
      <dgm:prSet loTypeId="urn:microsoft.com/office/officeart/2005/8/layout/venn1" loCatId="relationship" qsTypeId="urn:microsoft.com/office/officeart/2005/8/quickstyle/simple1" qsCatId="simple" csTypeId="urn:microsoft.com/office/officeart/2005/8/colors/colorful1" csCatId="colorful" phldr="1"/>
      <dgm:spPr/>
      <dgm:t>
        <a:bodyPr/>
        <a:lstStyle/>
        <a:p>
          <a:endParaRPr lang="en-US"/>
        </a:p>
      </dgm:t>
    </dgm:pt>
    <dgm:pt modelId="{20E02000-94AD-4F8F-A785-D32BF0174996}">
      <dgm:prSet custT="1"/>
      <dgm:spPr>
        <a:solidFill>
          <a:srgbClr val="FFC000"/>
        </a:solidFill>
      </dgm:spPr>
      <dgm:t>
        <a:bodyPr/>
        <a:lstStyle/>
        <a:p>
          <a:pPr rtl="0"/>
          <a:r>
            <a:rPr lang="en-US" sz="2000" dirty="0">
              <a:latin typeface="Century Gothic" panose="020B0502020202020204" pitchFamily="34" charset="0"/>
            </a:rPr>
            <a:t>Design of Program</a:t>
          </a:r>
        </a:p>
      </dgm:t>
      <dgm:extLst>
        <a:ext uri="{E40237B7-FDA0-4F09-8148-C483321AD2D9}">
          <dgm14:cNvPr xmlns:dgm14="http://schemas.microsoft.com/office/drawing/2010/diagram" id="0" name="" descr="Design of Program" title="Design of Program"/>
        </a:ext>
      </dgm:extLst>
    </dgm:pt>
    <dgm:pt modelId="{C5625AB0-F6CD-4A39-9C56-41E0A8199597}" type="parTrans" cxnId="{47DE80B1-21B0-4365-876C-EBE0A5A3895F}">
      <dgm:prSet/>
      <dgm:spPr/>
      <dgm:t>
        <a:bodyPr/>
        <a:lstStyle/>
        <a:p>
          <a:endParaRPr lang="en-US"/>
        </a:p>
      </dgm:t>
    </dgm:pt>
    <dgm:pt modelId="{3279517C-6C9A-492C-8E29-E9AAC7F61F9E}" type="sibTrans" cxnId="{47DE80B1-21B0-4365-876C-EBE0A5A3895F}">
      <dgm:prSet/>
      <dgm:spPr/>
      <dgm:t>
        <a:bodyPr/>
        <a:lstStyle/>
        <a:p>
          <a:endParaRPr lang="en-US"/>
        </a:p>
      </dgm:t>
    </dgm:pt>
    <dgm:pt modelId="{137EB1ED-B2B8-4397-8FF2-97A0EA65BCD4}">
      <dgm:prSet custT="1"/>
      <dgm:spPr>
        <a:solidFill>
          <a:schemeClr val="accent1">
            <a:lumMod val="20000"/>
            <a:lumOff val="80000"/>
          </a:schemeClr>
        </a:solidFill>
        <a:ln>
          <a:solidFill>
            <a:srgbClr val="FFC000"/>
          </a:solidFill>
        </a:ln>
      </dgm:spPr>
      <dgm:t>
        <a:bodyPr/>
        <a:lstStyle/>
        <a:p>
          <a:pPr rtl="0"/>
          <a:r>
            <a:rPr lang="en-US" sz="2000" dirty="0">
              <a:latin typeface="Century Gothic" panose="020B0502020202020204" pitchFamily="34" charset="0"/>
            </a:rPr>
            <a:t>Assessments &amp; Monitoring</a:t>
          </a:r>
        </a:p>
      </dgm:t>
      <dgm:extLst>
        <a:ext uri="{E40237B7-FDA0-4F09-8148-C483321AD2D9}">
          <dgm14:cNvPr xmlns:dgm14="http://schemas.microsoft.com/office/drawing/2010/diagram" id="0" name="" descr="Assessments &amp; Monitoring" title="Assessments &amp; Monitoring"/>
        </a:ext>
      </dgm:extLst>
    </dgm:pt>
    <dgm:pt modelId="{1E5E1BBF-24A9-4F21-810B-50BE3364528A}" type="parTrans" cxnId="{D38CF2F7-D029-473C-B60F-2D6557483336}">
      <dgm:prSet/>
      <dgm:spPr/>
      <dgm:t>
        <a:bodyPr/>
        <a:lstStyle/>
        <a:p>
          <a:endParaRPr lang="en-US"/>
        </a:p>
      </dgm:t>
    </dgm:pt>
    <dgm:pt modelId="{7730AAA6-CECA-4CA9-B32F-22B57234699F}" type="sibTrans" cxnId="{D38CF2F7-D029-473C-B60F-2D6557483336}">
      <dgm:prSet/>
      <dgm:spPr/>
      <dgm:t>
        <a:bodyPr/>
        <a:lstStyle/>
        <a:p>
          <a:endParaRPr lang="en-US"/>
        </a:p>
      </dgm:t>
    </dgm:pt>
    <dgm:pt modelId="{CD35C35E-C6CD-449F-9EFA-9A7DA50A4D01}">
      <dgm:prSet custT="1"/>
      <dgm:spPr>
        <a:solidFill>
          <a:schemeClr val="accent3">
            <a:lumMod val="90000"/>
          </a:schemeClr>
        </a:solidFill>
      </dgm:spPr>
      <dgm:t>
        <a:bodyPr/>
        <a:lstStyle/>
        <a:p>
          <a:pPr rtl="0"/>
          <a:r>
            <a:rPr lang="en-US" sz="2100" dirty="0">
              <a:latin typeface="Century Gothic" panose="020B0502020202020204" pitchFamily="34" charset="0"/>
            </a:rPr>
            <a:t>Parent Partnership</a:t>
          </a:r>
        </a:p>
      </dgm:t>
      <dgm:extLst>
        <a:ext uri="{E40237B7-FDA0-4F09-8148-C483321AD2D9}">
          <dgm14:cNvPr xmlns:dgm14="http://schemas.microsoft.com/office/drawing/2010/diagram" id="0" name="" descr="Parent Involvement" title="Parent Involvement"/>
        </a:ext>
      </dgm:extLst>
    </dgm:pt>
    <dgm:pt modelId="{B83ADD2F-2967-4399-8286-86AE8E8D7DD9}" type="parTrans" cxnId="{65E786B1-73D7-4E47-B4E4-F97D676553A0}">
      <dgm:prSet/>
      <dgm:spPr/>
      <dgm:t>
        <a:bodyPr/>
        <a:lstStyle/>
        <a:p>
          <a:endParaRPr lang="en-US"/>
        </a:p>
      </dgm:t>
    </dgm:pt>
    <dgm:pt modelId="{F7DEC2EC-DEA3-4979-AD5D-94BA0872B832}" type="sibTrans" cxnId="{65E786B1-73D7-4E47-B4E4-F97D676553A0}">
      <dgm:prSet/>
      <dgm:spPr/>
      <dgm:t>
        <a:bodyPr/>
        <a:lstStyle/>
        <a:p>
          <a:endParaRPr lang="en-US"/>
        </a:p>
      </dgm:t>
    </dgm:pt>
    <dgm:pt modelId="{4BE3746B-C2C4-441F-A5BA-96446B548001}">
      <dgm:prSet custT="1"/>
      <dgm:spPr>
        <a:solidFill>
          <a:srgbClr val="FFFF00"/>
        </a:solidFill>
      </dgm:spPr>
      <dgm:t>
        <a:bodyPr/>
        <a:lstStyle/>
        <a:p>
          <a:pPr algn="just" rtl="0"/>
          <a:r>
            <a:rPr lang="en-US" sz="2100" dirty="0">
              <a:latin typeface="Century Gothic" panose="020B0502020202020204" pitchFamily="34" charset="0"/>
            </a:rPr>
            <a:t>Annual Review</a:t>
          </a:r>
        </a:p>
      </dgm:t>
      <dgm:extLst>
        <a:ext uri="{E40237B7-FDA0-4F09-8148-C483321AD2D9}">
          <dgm14:cNvPr xmlns:dgm14="http://schemas.microsoft.com/office/drawing/2010/diagram" id="0" name="" descr="Annual Review" title="Annual Review"/>
        </a:ext>
      </dgm:extLst>
    </dgm:pt>
    <dgm:pt modelId="{E12B1335-F16F-44B5-837C-8288292AD947}" type="parTrans" cxnId="{13F192DA-3F3B-4303-96B0-21A6AF07D0AE}">
      <dgm:prSet/>
      <dgm:spPr/>
      <dgm:t>
        <a:bodyPr/>
        <a:lstStyle/>
        <a:p>
          <a:endParaRPr lang="en-US"/>
        </a:p>
      </dgm:t>
    </dgm:pt>
    <dgm:pt modelId="{685CCF0E-8B99-45E1-856D-146B5E65DA8D}" type="sibTrans" cxnId="{13F192DA-3F3B-4303-96B0-21A6AF07D0AE}">
      <dgm:prSet/>
      <dgm:spPr/>
      <dgm:t>
        <a:bodyPr/>
        <a:lstStyle/>
        <a:p>
          <a:endParaRPr lang="en-US"/>
        </a:p>
      </dgm:t>
    </dgm:pt>
    <dgm:pt modelId="{920215A3-190B-4399-9F34-6DAC519AE171}" type="pres">
      <dgm:prSet presAssocID="{D4B95C4F-C386-456D-9F8E-C95908F1F935}" presName="compositeShape" presStyleCnt="0">
        <dgm:presLayoutVars>
          <dgm:chMax val="7"/>
          <dgm:dir/>
          <dgm:resizeHandles val="exact"/>
        </dgm:presLayoutVars>
      </dgm:prSet>
      <dgm:spPr/>
    </dgm:pt>
    <dgm:pt modelId="{98F92460-006F-421C-A4F2-E4A28166440E}" type="pres">
      <dgm:prSet presAssocID="{20E02000-94AD-4F8F-A785-D32BF0174996}" presName="circ1" presStyleLbl="vennNode1" presStyleIdx="0" presStyleCnt="4" custScaleY="116884"/>
      <dgm:spPr/>
    </dgm:pt>
    <dgm:pt modelId="{99F9748D-270C-4151-97AC-9B080FB78F3D}" type="pres">
      <dgm:prSet presAssocID="{20E02000-94AD-4F8F-A785-D32BF0174996}" presName="circ1Tx" presStyleLbl="revTx" presStyleIdx="0" presStyleCnt="0">
        <dgm:presLayoutVars>
          <dgm:chMax val="0"/>
          <dgm:chPref val="0"/>
          <dgm:bulletEnabled val="1"/>
        </dgm:presLayoutVars>
      </dgm:prSet>
      <dgm:spPr/>
    </dgm:pt>
    <dgm:pt modelId="{D5F9C2C0-0497-43CA-BF20-7EFAE72C43A3}" type="pres">
      <dgm:prSet presAssocID="{137EB1ED-B2B8-4397-8FF2-97A0EA65BCD4}" presName="circ2" presStyleLbl="vennNode1" presStyleIdx="1" presStyleCnt="4" custScaleX="178735" custScaleY="88172" custLinFactNeighborX="9816" custLinFactNeighborY="-747"/>
      <dgm:spPr/>
    </dgm:pt>
    <dgm:pt modelId="{6CF17F18-9A34-41A3-B00C-34ECD7EBBA5F}" type="pres">
      <dgm:prSet presAssocID="{137EB1ED-B2B8-4397-8FF2-97A0EA65BCD4}" presName="circ2Tx" presStyleLbl="revTx" presStyleIdx="0" presStyleCnt="0">
        <dgm:presLayoutVars>
          <dgm:chMax val="0"/>
          <dgm:chPref val="0"/>
          <dgm:bulletEnabled val="1"/>
        </dgm:presLayoutVars>
      </dgm:prSet>
      <dgm:spPr/>
    </dgm:pt>
    <dgm:pt modelId="{F9259BF8-7E8C-4F97-BE7A-E96771DD07C1}" type="pres">
      <dgm:prSet presAssocID="{CD35C35E-C6CD-449F-9EFA-9A7DA50A4D01}" presName="circ3" presStyleLbl="vennNode1" presStyleIdx="2" presStyleCnt="4"/>
      <dgm:spPr/>
    </dgm:pt>
    <dgm:pt modelId="{75981330-F9F1-4EA5-B0B1-5FB47492EA72}" type="pres">
      <dgm:prSet presAssocID="{CD35C35E-C6CD-449F-9EFA-9A7DA50A4D01}" presName="circ3Tx" presStyleLbl="revTx" presStyleIdx="0" presStyleCnt="0">
        <dgm:presLayoutVars>
          <dgm:chMax val="0"/>
          <dgm:chPref val="0"/>
          <dgm:bulletEnabled val="1"/>
        </dgm:presLayoutVars>
      </dgm:prSet>
      <dgm:spPr/>
    </dgm:pt>
    <dgm:pt modelId="{F416447B-CE67-47C2-96BC-34A2167411F5}" type="pres">
      <dgm:prSet presAssocID="{4BE3746B-C2C4-441F-A5BA-96446B548001}" presName="circ4" presStyleLbl="vennNode1" presStyleIdx="3" presStyleCnt="4" custScaleX="132068" custScaleY="81968" custLinFactNeighborX="-2115" custLinFactNeighborY="1838"/>
      <dgm:spPr/>
    </dgm:pt>
    <dgm:pt modelId="{852DF6D5-E262-4A77-82DD-2B3EE2B0D056}" type="pres">
      <dgm:prSet presAssocID="{4BE3746B-C2C4-441F-A5BA-96446B548001}" presName="circ4Tx" presStyleLbl="revTx" presStyleIdx="0" presStyleCnt="0">
        <dgm:presLayoutVars>
          <dgm:chMax val="0"/>
          <dgm:chPref val="0"/>
          <dgm:bulletEnabled val="1"/>
        </dgm:presLayoutVars>
      </dgm:prSet>
      <dgm:spPr/>
    </dgm:pt>
  </dgm:ptLst>
  <dgm:cxnLst>
    <dgm:cxn modelId="{BC84C51A-03E6-4A3B-AE7E-9B592DF451EB}" type="presOf" srcId="{137EB1ED-B2B8-4397-8FF2-97A0EA65BCD4}" destId="{6CF17F18-9A34-41A3-B00C-34ECD7EBBA5F}" srcOrd="1" destOrd="0" presId="urn:microsoft.com/office/officeart/2005/8/layout/venn1"/>
    <dgm:cxn modelId="{CBA9915B-1ECE-4FF3-8C29-7539741033CA}" type="presOf" srcId="{CD35C35E-C6CD-449F-9EFA-9A7DA50A4D01}" destId="{75981330-F9F1-4EA5-B0B1-5FB47492EA72}" srcOrd="1" destOrd="0" presId="urn:microsoft.com/office/officeart/2005/8/layout/venn1"/>
    <dgm:cxn modelId="{48378E77-8A9C-4422-B9E8-4D0B7AFE3724}" type="presOf" srcId="{D4B95C4F-C386-456D-9F8E-C95908F1F935}" destId="{920215A3-190B-4399-9F34-6DAC519AE171}" srcOrd="0" destOrd="0" presId="urn:microsoft.com/office/officeart/2005/8/layout/venn1"/>
    <dgm:cxn modelId="{83494D81-B60E-4082-A37E-CA9A71AEC7D3}" type="presOf" srcId="{20E02000-94AD-4F8F-A785-D32BF0174996}" destId="{99F9748D-270C-4151-97AC-9B080FB78F3D}" srcOrd="1" destOrd="0" presId="urn:microsoft.com/office/officeart/2005/8/layout/venn1"/>
    <dgm:cxn modelId="{EAC05F8C-6206-4EEE-96F5-34602511E0DC}" type="presOf" srcId="{4BE3746B-C2C4-441F-A5BA-96446B548001}" destId="{852DF6D5-E262-4A77-82DD-2B3EE2B0D056}" srcOrd="1" destOrd="0" presId="urn:microsoft.com/office/officeart/2005/8/layout/venn1"/>
    <dgm:cxn modelId="{3D58188F-1339-40BC-B1E9-9DA02D82A5AD}" type="presOf" srcId="{137EB1ED-B2B8-4397-8FF2-97A0EA65BCD4}" destId="{D5F9C2C0-0497-43CA-BF20-7EFAE72C43A3}" srcOrd="0" destOrd="0" presId="urn:microsoft.com/office/officeart/2005/8/layout/venn1"/>
    <dgm:cxn modelId="{47DE80B1-21B0-4365-876C-EBE0A5A3895F}" srcId="{D4B95C4F-C386-456D-9F8E-C95908F1F935}" destId="{20E02000-94AD-4F8F-A785-D32BF0174996}" srcOrd="0" destOrd="0" parTransId="{C5625AB0-F6CD-4A39-9C56-41E0A8199597}" sibTransId="{3279517C-6C9A-492C-8E29-E9AAC7F61F9E}"/>
    <dgm:cxn modelId="{65E786B1-73D7-4E47-B4E4-F97D676553A0}" srcId="{D4B95C4F-C386-456D-9F8E-C95908F1F935}" destId="{CD35C35E-C6CD-449F-9EFA-9A7DA50A4D01}" srcOrd="2" destOrd="0" parTransId="{B83ADD2F-2967-4399-8286-86AE8E8D7DD9}" sibTransId="{F7DEC2EC-DEA3-4979-AD5D-94BA0872B832}"/>
    <dgm:cxn modelId="{4EA9E8B5-4533-404A-BFCD-70277F8FB0C5}" type="presOf" srcId="{CD35C35E-C6CD-449F-9EFA-9A7DA50A4D01}" destId="{F9259BF8-7E8C-4F97-BE7A-E96771DD07C1}" srcOrd="0" destOrd="0" presId="urn:microsoft.com/office/officeart/2005/8/layout/venn1"/>
    <dgm:cxn modelId="{207CF9D0-2F1F-49F5-9A8F-2F2DEAC25200}" type="presOf" srcId="{20E02000-94AD-4F8F-A785-D32BF0174996}" destId="{98F92460-006F-421C-A4F2-E4A28166440E}" srcOrd="0" destOrd="0" presId="urn:microsoft.com/office/officeart/2005/8/layout/venn1"/>
    <dgm:cxn modelId="{13F192DA-3F3B-4303-96B0-21A6AF07D0AE}" srcId="{D4B95C4F-C386-456D-9F8E-C95908F1F935}" destId="{4BE3746B-C2C4-441F-A5BA-96446B548001}" srcOrd="3" destOrd="0" parTransId="{E12B1335-F16F-44B5-837C-8288292AD947}" sibTransId="{685CCF0E-8B99-45E1-856D-146B5E65DA8D}"/>
    <dgm:cxn modelId="{10D623F4-D115-4C65-895D-E02410AA6A7D}" type="presOf" srcId="{4BE3746B-C2C4-441F-A5BA-96446B548001}" destId="{F416447B-CE67-47C2-96BC-34A2167411F5}" srcOrd="0" destOrd="0" presId="urn:microsoft.com/office/officeart/2005/8/layout/venn1"/>
    <dgm:cxn modelId="{D38CF2F7-D029-473C-B60F-2D6557483336}" srcId="{D4B95C4F-C386-456D-9F8E-C95908F1F935}" destId="{137EB1ED-B2B8-4397-8FF2-97A0EA65BCD4}" srcOrd="1" destOrd="0" parTransId="{1E5E1BBF-24A9-4F21-810B-50BE3364528A}" sibTransId="{7730AAA6-CECA-4CA9-B32F-22B57234699F}"/>
    <dgm:cxn modelId="{DF7A89E3-AE6F-4FDC-8549-D98169DDF268}" type="presParOf" srcId="{920215A3-190B-4399-9F34-6DAC519AE171}" destId="{98F92460-006F-421C-A4F2-E4A28166440E}" srcOrd="0" destOrd="0" presId="urn:microsoft.com/office/officeart/2005/8/layout/venn1"/>
    <dgm:cxn modelId="{FCCFFEB1-C96F-45B1-B07F-D95200F904F3}" type="presParOf" srcId="{920215A3-190B-4399-9F34-6DAC519AE171}" destId="{99F9748D-270C-4151-97AC-9B080FB78F3D}" srcOrd="1" destOrd="0" presId="urn:microsoft.com/office/officeart/2005/8/layout/venn1"/>
    <dgm:cxn modelId="{3BFC7ED6-BBE2-4B50-A0BE-A3C3FEBAE009}" type="presParOf" srcId="{920215A3-190B-4399-9F34-6DAC519AE171}" destId="{D5F9C2C0-0497-43CA-BF20-7EFAE72C43A3}" srcOrd="2" destOrd="0" presId="urn:microsoft.com/office/officeart/2005/8/layout/venn1"/>
    <dgm:cxn modelId="{E0EB3CC3-7BF4-4075-97B6-D623ECE58400}" type="presParOf" srcId="{920215A3-190B-4399-9F34-6DAC519AE171}" destId="{6CF17F18-9A34-41A3-B00C-34ECD7EBBA5F}" srcOrd="3" destOrd="0" presId="urn:microsoft.com/office/officeart/2005/8/layout/venn1"/>
    <dgm:cxn modelId="{971E00AC-7316-4046-9E5E-8CA0450B84BC}" type="presParOf" srcId="{920215A3-190B-4399-9F34-6DAC519AE171}" destId="{F9259BF8-7E8C-4F97-BE7A-E96771DD07C1}" srcOrd="4" destOrd="0" presId="urn:microsoft.com/office/officeart/2005/8/layout/venn1"/>
    <dgm:cxn modelId="{E5FC060F-C7E9-4772-91A4-B094D3B887D2}" type="presParOf" srcId="{920215A3-190B-4399-9F34-6DAC519AE171}" destId="{75981330-F9F1-4EA5-B0B1-5FB47492EA72}" srcOrd="5" destOrd="0" presId="urn:microsoft.com/office/officeart/2005/8/layout/venn1"/>
    <dgm:cxn modelId="{85822618-732F-4EF9-93F2-D158BAA2C1D2}" type="presParOf" srcId="{920215A3-190B-4399-9F34-6DAC519AE171}" destId="{F416447B-CE67-47C2-96BC-34A2167411F5}" srcOrd="6" destOrd="0" presId="urn:microsoft.com/office/officeart/2005/8/layout/venn1"/>
    <dgm:cxn modelId="{9D087437-0BCD-4032-B964-400EE281907A}" type="presParOf" srcId="{920215A3-190B-4399-9F34-6DAC519AE171}" destId="{852DF6D5-E262-4A77-82DD-2B3EE2B0D056}"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BFB6EFDF-7F52-4B6C-89E1-252C5EEE34F4}" type="doc">
      <dgm:prSet loTypeId="urn:microsoft.com/office/officeart/2005/8/layout/cycle2" loCatId="cycle" qsTypeId="urn:microsoft.com/office/officeart/2005/8/quickstyle/simple3" qsCatId="simple" csTypeId="urn:microsoft.com/office/officeart/2005/8/colors/colorful1" csCatId="colorful" phldr="1"/>
      <dgm:spPr/>
      <dgm:t>
        <a:bodyPr/>
        <a:lstStyle/>
        <a:p>
          <a:endParaRPr lang="en-US"/>
        </a:p>
      </dgm:t>
    </dgm:pt>
    <dgm:pt modelId="{4637E3F6-F009-4EED-9F43-868400A67CD8}">
      <dgm:prSet custT="1"/>
      <dgm:spPr/>
      <dgm:t>
        <a:bodyPr/>
        <a:lstStyle/>
        <a:p>
          <a:pPr rtl="0"/>
          <a:r>
            <a:rPr lang="en-US" sz="1800" dirty="0">
              <a:latin typeface="Century Gothic" panose="020B0502020202020204" pitchFamily="34" charset="0"/>
            </a:rPr>
            <a:t>Plan for upcoming year </a:t>
          </a:r>
        </a:p>
        <a:p>
          <a:pPr rtl="0"/>
          <a:r>
            <a:rPr lang="en-US" sz="1800" dirty="0">
              <a:latin typeface="Century Gothic" panose="020B0502020202020204" pitchFamily="34" charset="0"/>
            </a:rPr>
            <a:t>8/23</a:t>
          </a:r>
        </a:p>
      </dgm:t>
      <dgm:extLst>
        <a:ext uri="{E40237B7-FDA0-4F09-8148-C483321AD2D9}">
          <dgm14:cNvPr xmlns:dgm14="http://schemas.microsoft.com/office/drawing/2010/diagram" id="0" name="" descr="Discuss plans for upcoming year&#10;" title="Discuss plans for upcoming year"/>
        </a:ext>
      </dgm:extLst>
    </dgm:pt>
    <dgm:pt modelId="{0FBDA28C-A33C-45EC-9829-A97776CB311F}" type="parTrans" cxnId="{1EE344AE-DEB5-4944-9CE0-B43D4DCDC374}">
      <dgm:prSet/>
      <dgm:spPr/>
      <dgm:t>
        <a:bodyPr/>
        <a:lstStyle/>
        <a:p>
          <a:endParaRPr lang="en-US"/>
        </a:p>
      </dgm:t>
    </dgm:pt>
    <dgm:pt modelId="{2330E72A-AFBB-40E3-AA52-A13E7BD6F4DA}" type="sibTrans" cxnId="{1EE344AE-DEB5-4944-9CE0-B43D4DCDC374}">
      <dgm:prSet custT="1"/>
      <dgm:spPr/>
      <dgm:t>
        <a:bodyPr/>
        <a:lstStyle/>
        <a:p>
          <a:endParaRPr lang="en-US" sz="1600"/>
        </a:p>
      </dgm:t>
      <dgm:extLst>
        <a:ext uri="{E40237B7-FDA0-4F09-8148-C483321AD2D9}">
          <dgm14:cNvPr xmlns:dgm14="http://schemas.microsoft.com/office/drawing/2010/diagram" id="0" name="" descr="small light gray arrow" title="small light gray arrow"/>
        </a:ext>
      </dgm:extLst>
    </dgm:pt>
    <dgm:pt modelId="{92573986-4C1F-4A8F-AD3D-9877A4018C51}">
      <dgm:prSet custT="1"/>
      <dgm:spPr/>
      <dgm:t>
        <a:bodyPr/>
        <a:lstStyle/>
        <a:p>
          <a:pPr rtl="0"/>
          <a:r>
            <a:rPr lang="en-US" sz="1600" dirty="0">
              <a:latin typeface="Century Gothic" panose="020B0502020202020204" pitchFamily="34" charset="0"/>
            </a:rPr>
            <a:t>Share and get feedback</a:t>
          </a:r>
        </a:p>
        <a:p>
          <a:pPr rtl="0"/>
          <a:r>
            <a:rPr lang="en-US" sz="1600" dirty="0">
              <a:latin typeface="Century Gothic" panose="020B0502020202020204" pitchFamily="34" charset="0"/>
            </a:rPr>
            <a:t>9/23</a:t>
          </a:r>
        </a:p>
      </dgm:t>
      <dgm:extLst>
        <a:ext uri="{E40237B7-FDA0-4F09-8148-C483321AD2D9}">
          <dgm14:cNvPr xmlns:dgm14="http://schemas.microsoft.com/office/drawing/2010/diagram" id="0" name="" descr="Request feedback" title="Request feedback"/>
        </a:ext>
      </dgm:extLst>
    </dgm:pt>
    <dgm:pt modelId="{D203259A-FA35-416F-AEBF-6FF1C080F93A}" type="parTrans" cxnId="{D77F6D4B-51B6-426D-ACF2-C2DAF9FE1E40}">
      <dgm:prSet/>
      <dgm:spPr/>
      <dgm:t>
        <a:bodyPr/>
        <a:lstStyle/>
        <a:p>
          <a:endParaRPr lang="en-US"/>
        </a:p>
      </dgm:t>
    </dgm:pt>
    <dgm:pt modelId="{165CED23-16B1-4F56-8928-E1A2096C7B24}" type="sibTrans" cxnId="{D77F6D4B-51B6-426D-ACF2-C2DAF9FE1E40}">
      <dgm:prSet custT="1"/>
      <dgm:spPr/>
      <dgm:t>
        <a:bodyPr/>
        <a:lstStyle/>
        <a:p>
          <a:endParaRPr lang="en-US" sz="1600"/>
        </a:p>
      </dgm:t>
      <dgm:extLst>
        <a:ext uri="{E40237B7-FDA0-4F09-8148-C483321AD2D9}">
          <dgm14:cNvPr xmlns:dgm14="http://schemas.microsoft.com/office/drawing/2010/diagram" id="0" name="" descr="small light pink arrow" title="small light pink arrow"/>
        </a:ext>
      </dgm:extLst>
    </dgm:pt>
    <dgm:pt modelId="{9BDDAAE3-0F17-46DF-9094-FA7DC7DF69D6}">
      <dgm:prSet custT="1"/>
      <dgm:spPr/>
      <dgm:t>
        <a:bodyPr/>
        <a:lstStyle/>
        <a:p>
          <a:pPr rtl="0"/>
          <a:r>
            <a:rPr lang="en-US" sz="1600" dirty="0">
              <a:latin typeface="Century Gothic" panose="020B0502020202020204" pitchFamily="34" charset="0"/>
            </a:rPr>
            <a:t>Share</a:t>
          </a:r>
          <a:r>
            <a:rPr lang="en-US" sz="1600" baseline="0" dirty="0">
              <a:latin typeface="Century Gothic" panose="020B0502020202020204" pitchFamily="34" charset="0"/>
            </a:rPr>
            <a:t> and answer questions</a:t>
          </a:r>
        </a:p>
        <a:p>
          <a:pPr rtl="0"/>
          <a:r>
            <a:rPr lang="en-US" sz="1600" baseline="0" dirty="0">
              <a:latin typeface="Century Gothic" panose="020B0502020202020204" pitchFamily="34" charset="0"/>
            </a:rPr>
            <a:t>11/23</a:t>
          </a:r>
          <a:endParaRPr lang="en-US" sz="1600" dirty="0">
            <a:latin typeface="Century Gothic" panose="020B0502020202020204" pitchFamily="34" charset="0"/>
          </a:endParaRPr>
        </a:p>
      </dgm:t>
      <dgm:extLst>
        <a:ext uri="{E40237B7-FDA0-4F09-8148-C483321AD2D9}">
          <dgm14:cNvPr xmlns:dgm14="http://schemas.microsoft.com/office/drawing/2010/diagram" id="0" name="" descr="Provide any clarification" title="Provide any clarification"/>
        </a:ext>
      </dgm:extLst>
    </dgm:pt>
    <dgm:pt modelId="{370F0AB5-2753-4818-9173-F875CAB5A0BF}" type="sibTrans" cxnId="{A6ED75D7-69A5-4C8C-B7C1-26BAA7835CA3}">
      <dgm:prSet custT="1"/>
      <dgm:spPr/>
      <dgm:t>
        <a:bodyPr/>
        <a:lstStyle/>
        <a:p>
          <a:endParaRPr lang="en-US" sz="1600"/>
        </a:p>
      </dgm:t>
      <dgm:extLst>
        <a:ext uri="{E40237B7-FDA0-4F09-8148-C483321AD2D9}">
          <dgm14:cNvPr xmlns:dgm14="http://schemas.microsoft.com/office/drawing/2010/diagram" id="0" name="" title="small light blue arrow"/>
        </a:ext>
      </dgm:extLst>
    </dgm:pt>
    <dgm:pt modelId="{2806CF10-B10A-4F5F-8CBB-22D51210B676}" type="parTrans" cxnId="{A6ED75D7-69A5-4C8C-B7C1-26BAA7835CA3}">
      <dgm:prSet/>
      <dgm:spPr/>
      <dgm:t>
        <a:bodyPr/>
        <a:lstStyle/>
        <a:p>
          <a:endParaRPr lang="en-US"/>
        </a:p>
      </dgm:t>
    </dgm:pt>
    <dgm:pt modelId="{F26C0FDA-162C-4588-94D4-99B58851C2C5}">
      <dgm:prSet custT="1"/>
      <dgm:spPr/>
      <dgm:t>
        <a:bodyPr/>
        <a:lstStyle/>
        <a:p>
          <a:pPr rtl="0"/>
          <a:r>
            <a:rPr lang="en-US" sz="1800" dirty="0">
              <a:latin typeface="Century Gothic" panose="020B0502020202020204" pitchFamily="34" charset="0"/>
            </a:rPr>
            <a:t>Review</a:t>
          </a:r>
        </a:p>
        <a:p>
          <a:pPr rtl="0"/>
          <a:r>
            <a:rPr lang="en-US" sz="1800" dirty="0">
              <a:latin typeface="Century Gothic" panose="020B0502020202020204" pitchFamily="34" charset="0"/>
            </a:rPr>
            <a:t>Plan 10/23</a:t>
          </a:r>
        </a:p>
      </dgm:t>
      <dgm:extLst>
        <a:ext uri="{E40237B7-FDA0-4F09-8148-C483321AD2D9}">
          <dgm14:cNvPr xmlns:dgm14="http://schemas.microsoft.com/office/drawing/2010/diagram" id="0" name="" descr="Review Plan" title="Review Plan"/>
        </a:ext>
      </dgm:extLst>
    </dgm:pt>
    <dgm:pt modelId="{0E46026C-1475-4D24-BE20-6C528673499D}" type="sibTrans" cxnId="{02370C6C-45F9-4EA8-A3CC-4E3CE31CF54B}">
      <dgm:prSet custT="1"/>
      <dgm:spPr/>
      <dgm:t>
        <a:bodyPr/>
        <a:lstStyle/>
        <a:p>
          <a:endParaRPr lang="en-US" sz="1600"/>
        </a:p>
      </dgm:t>
      <dgm:extLst>
        <a:ext uri="{E40237B7-FDA0-4F09-8148-C483321AD2D9}">
          <dgm14:cNvPr xmlns:dgm14="http://schemas.microsoft.com/office/drawing/2010/diagram" id="0" name="" descr="small purple arrow" title="small purple arrow"/>
        </a:ext>
      </dgm:extLst>
    </dgm:pt>
    <dgm:pt modelId="{DFCA64AF-21C3-4A19-84AC-4C20F2CAB527}" type="parTrans" cxnId="{02370C6C-45F9-4EA8-A3CC-4E3CE31CF54B}">
      <dgm:prSet/>
      <dgm:spPr/>
      <dgm:t>
        <a:bodyPr/>
        <a:lstStyle/>
        <a:p>
          <a:endParaRPr lang="en-US"/>
        </a:p>
      </dgm:t>
    </dgm:pt>
    <dgm:pt modelId="{0B23B776-74D0-4F13-9A83-98225786CD12}" type="pres">
      <dgm:prSet presAssocID="{BFB6EFDF-7F52-4B6C-89E1-252C5EEE34F4}" presName="cycle" presStyleCnt="0">
        <dgm:presLayoutVars>
          <dgm:dir/>
          <dgm:resizeHandles val="exact"/>
        </dgm:presLayoutVars>
      </dgm:prSet>
      <dgm:spPr/>
    </dgm:pt>
    <dgm:pt modelId="{424A38AE-342C-4BFF-9E0D-B377591CAC59}" type="pres">
      <dgm:prSet presAssocID="{F26C0FDA-162C-4588-94D4-99B58851C2C5}" presName="node" presStyleLbl="node1" presStyleIdx="0" presStyleCnt="4" custScaleX="120966">
        <dgm:presLayoutVars>
          <dgm:bulletEnabled val="1"/>
        </dgm:presLayoutVars>
      </dgm:prSet>
      <dgm:spPr/>
    </dgm:pt>
    <dgm:pt modelId="{3227D4CE-C0C4-4780-97D8-89BDB8279FE7}" type="pres">
      <dgm:prSet presAssocID="{0E46026C-1475-4D24-BE20-6C528673499D}" presName="sibTrans" presStyleLbl="sibTrans2D1" presStyleIdx="0" presStyleCnt="4" custScaleX="120966"/>
      <dgm:spPr/>
    </dgm:pt>
    <dgm:pt modelId="{C87BD2D8-296B-4C14-A41F-95DC6720C6B9}" type="pres">
      <dgm:prSet presAssocID="{0E46026C-1475-4D24-BE20-6C528673499D}" presName="connectorText" presStyleLbl="sibTrans2D1" presStyleIdx="0" presStyleCnt="4"/>
      <dgm:spPr/>
    </dgm:pt>
    <dgm:pt modelId="{88E14910-A03F-4380-873F-680117DAC53C}" type="pres">
      <dgm:prSet presAssocID="{9BDDAAE3-0F17-46DF-9094-FA7DC7DF69D6}" presName="node" presStyleLbl="node1" presStyleIdx="1" presStyleCnt="4" custScaleX="120966">
        <dgm:presLayoutVars>
          <dgm:bulletEnabled val="1"/>
        </dgm:presLayoutVars>
      </dgm:prSet>
      <dgm:spPr/>
    </dgm:pt>
    <dgm:pt modelId="{6B8D5D68-9361-4C7F-BC7B-3E0996562DD3}" type="pres">
      <dgm:prSet presAssocID="{370F0AB5-2753-4818-9173-F875CAB5A0BF}" presName="sibTrans" presStyleLbl="sibTrans2D1" presStyleIdx="1" presStyleCnt="4" custScaleX="120966"/>
      <dgm:spPr/>
    </dgm:pt>
    <dgm:pt modelId="{F1C34D78-92F3-4006-AB4F-551848830572}" type="pres">
      <dgm:prSet presAssocID="{370F0AB5-2753-4818-9173-F875CAB5A0BF}" presName="connectorText" presStyleLbl="sibTrans2D1" presStyleIdx="1" presStyleCnt="4"/>
      <dgm:spPr/>
    </dgm:pt>
    <dgm:pt modelId="{271C9207-7FB9-4E23-AFC2-06D96F2BE8E7}" type="pres">
      <dgm:prSet presAssocID="{4637E3F6-F009-4EED-9F43-868400A67CD8}" presName="node" presStyleLbl="node1" presStyleIdx="2" presStyleCnt="4" custScaleX="134132">
        <dgm:presLayoutVars>
          <dgm:bulletEnabled val="1"/>
        </dgm:presLayoutVars>
      </dgm:prSet>
      <dgm:spPr/>
    </dgm:pt>
    <dgm:pt modelId="{0B1DEE16-19D5-45B4-B5BC-BF358342A0F2}" type="pres">
      <dgm:prSet presAssocID="{2330E72A-AFBB-40E3-AA52-A13E7BD6F4DA}" presName="sibTrans" presStyleLbl="sibTrans2D1" presStyleIdx="2" presStyleCnt="4" custScaleX="120966"/>
      <dgm:spPr/>
    </dgm:pt>
    <dgm:pt modelId="{C9566B08-BBF2-4D39-9604-56A0F64F3D73}" type="pres">
      <dgm:prSet presAssocID="{2330E72A-AFBB-40E3-AA52-A13E7BD6F4DA}" presName="connectorText" presStyleLbl="sibTrans2D1" presStyleIdx="2" presStyleCnt="4"/>
      <dgm:spPr/>
    </dgm:pt>
    <dgm:pt modelId="{FB6F30D2-E547-430A-B55B-6B15015B9CE6}" type="pres">
      <dgm:prSet presAssocID="{92573986-4C1F-4A8F-AD3D-9877A4018C51}" presName="node" presStyleLbl="node1" presStyleIdx="3" presStyleCnt="4" custScaleX="120966">
        <dgm:presLayoutVars>
          <dgm:bulletEnabled val="1"/>
        </dgm:presLayoutVars>
      </dgm:prSet>
      <dgm:spPr/>
    </dgm:pt>
    <dgm:pt modelId="{DD68FE87-BD7E-460C-8AE8-FD41B88F52B8}" type="pres">
      <dgm:prSet presAssocID="{165CED23-16B1-4F56-8928-E1A2096C7B24}" presName="sibTrans" presStyleLbl="sibTrans2D1" presStyleIdx="3" presStyleCnt="4" custScaleX="120966"/>
      <dgm:spPr/>
    </dgm:pt>
    <dgm:pt modelId="{FD426B4E-F261-4584-A942-7C2A7A012174}" type="pres">
      <dgm:prSet presAssocID="{165CED23-16B1-4F56-8928-E1A2096C7B24}" presName="connectorText" presStyleLbl="sibTrans2D1" presStyleIdx="3" presStyleCnt="4"/>
      <dgm:spPr/>
    </dgm:pt>
  </dgm:ptLst>
  <dgm:cxnLst>
    <dgm:cxn modelId="{416C4B15-7909-42B3-9EFE-100D36B12CCC}" type="presOf" srcId="{370F0AB5-2753-4818-9173-F875CAB5A0BF}" destId="{6B8D5D68-9361-4C7F-BC7B-3E0996562DD3}" srcOrd="0" destOrd="0" presId="urn:microsoft.com/office/officeart/2005/8/layout/cycle2"/>
    <dgm:cxn modelId="{AE31E42A-75DE-4B04-B9DF-B7D56B606507}" type="presOf" srcId="{F26C0FDA-162C-4588-94D4-99B58851C2C5}" destId="{424A38AE-342C-4BFF-9E0D-B377591CAC59}" srcOrd="0" destOrd="0" presId="urn:microsoft.com/office/officeart/2005/8/layout/cycle2"/>
    <dgm:cxn modelId="{66440734-B9A0-4D18-A220-0C2A041617B2}" type="presOf" srcId="{0E46026C-1475-4D24-BE20-6C528673499D}" destId="{3227D4CE-C0C4-4780-97D8-89BDB8279FE7}" srcOrd="0" destOrd="0" presId="urn:microsoft.com/office/officeart/2005/8/layout/cycle2"/>
    <dgm:cxn modelId="{E0F0725B-EB2E-47A3-9E15-71665DE32B57}" type="presOf" srcId="{92573986-4C1F-4A8F-AD3D-9877A4018C51}" destId="{FB6F30D2-E547-430A-B55B-6B15015B9CE6}" srcOrd="0" destOrd="0" presId="urn:microsoft.com/office/officeart/2005/8/layout/cycle2"/>
    <dgm:cxn modelId="{D77F6D4B-51B6-426D-ACF2-C2DAF9FE1E40}" srcId="{BFB6EFDF-7F52-4B6C-89E1-252C5EEE34F4}" destId="{92573986-4C1F-4A8F-AD3D-9877A4018C51}" srcOrd="3" destOrd="0" parTransId="{D203259A-FA35-416F-AEBF-6FF1C080F93A}" sibTransId="{165CED23-16B1-4F56-8928-E1A2096C7B24}"/>
    <dgm:cxn modelId="{27E1B94B-46C1-4106-80C8-EBAE4B8A39C3}" type="presOf" srcId="{2330E72A-AFBB-40E3-AA52-A13E7BD6F4DA}" destId="{0B1DEE16-19D5-45B4-B5BC-BF358342A0F2}" srcOrd="0" destOrd="0" presId="urn:microsoft.com/office/officeart/2005/8/layout/cycle2"/>
    <dgm:cxn modelId="{02370C6C-45F9-4EA8-A3CC-4E3CE31CF54B}" srcId="{BFB6EFDF-7F52-4B6C-89E1-252C5EEE34F4}" destId="{F26C0FDA-162C-4588-94D4-99B58851C2C5}" srcOrd="0" destOrd="0" parTransId="{DFCA64AF-21C3-4A19-84AC-4C20F2CAB527}" sibTransId="{0E46026C-1475-4D24-BE20-6C528673499D}"/>
    <dgm:cxn modelId="{FF76FA6E-5BB8-47F3-A9D7-BF7BCD5DEB8C}" type="presOf" srcId="{165CED23-16B1-4F56-8928-E1A2096C7B24}" destId="{DD68FE87-BD7E-460C-8AE8-FD41B88F52B8}" srcOrd="0" destOrd="0" presId="urn:microsoft.com/office/officeart/2005/8/layout/cycle2"/>
    <dgm:cxn modelId="{0D4A4653-3C91-4813-BB88-975683C5DBAD}" type="presOf" srcId="{0E46026C-1475-4D24-BE20-6C528673499D}" destId="{C87BD2D8-296B-4C14-A41F-95DC6720C6B9}" srcOrd="1" destOrd="0" presId="urn:microsoft.com/office/officeart/2005/8/layout/cycle2"/>
    <dgm:cxn modelId="{09E85356-500B-4F14-8863-2689D372BD4E}" type="presOf" srcId="{370F0AB5-2753-4818-9173-F875CAB5A0BF}" destId="{F1C34D78-92F3-4006-AB4F-551848830572}" srcOrd="1" destOrd="0" presId="urn:microsoft.com/office/officeart/2005/8/layout/cycle2"/>
    <dgm:cxn modelId="{2259887D-AAC9-453D-B6DF-1AADA957C408}" type="presOf" srcId="{4637E3F6-F009-4EED-9F43-868400A67CD8}" destId="{271C9207-7FB9-4E23-AFC2-06D96F2BE8E7}" srcOrd="0" destOrd="0" presId="urn:microsoft.com/office/officeart/2005/8/layout/cycle2"/>
    <dgm:cxn modelId="{9345978A-C10A-4FD0-BC53-6D014BA085A6}" type="presOf" srcId="{BFB6EFDF-7F52-4B6C-89E1-252C5EEE34F4}" destId="{0B23B776-74D0-4F13-9A83-98225786CD12}" srcOrd="0" destOrd="0" presId="urn:microsoft.com/office/officeart/2005/8/layout/cycle2"/>
    <dgm:cxn modelId="{1EE344AE-DEB5-4944-9CE0-B43D4DCDC374}" srcId="{BFB6EFDF-7F52-4B6C-89E1-252C5EEE34F4}" destId="{4637E3F6-F009-4EED-9F43-868400A67CD8}" srcOrd="2" destOrd="0" parTransId="{0FBDA28C-A33C-45EC-9829-A97776CB311F}" sibTransId="{2330E72A-AFBB-40E3-AA52-A13E7BD6F4DA}"/>
    <dgm:cxn modelId="{2C0991B0-3FE1-40E6-B807-9503E57141F6}" type="presOf" srcId="{165CED23-16B1-4F56-8928-E1A2096C7B24}" destId="{FD426B4E-F261-4584-A942-7C2A7A012174}" srcOrd="1" destOrd="0" presId="urn:microsoft.com/office/officeart/2005/8/layout/cycle2"/>
    <dgm:cxn modelId="{247DE4C2-3367-4942-B959-06061BD5A5E2}" type="presOf" srcId="{9BDDAAE3-0F17-46DF-9094-FA7DC7DF69D6}" destId="{88E14910-A03F-4380-873F-680117DAC53C}" srcOrd="0" destOrd="0" presId="urn:microsoft.com/office/officeart/2005/8/layout/cycle2"/>
    <dgm:cxn modelId="{A6ED75D7-69A5-4C8C-B7C1-26BAA7835CA3}" srcId="{BFB6EFDF-7F52-4B6C-89E1-252C5EEE34F4}" destId="{9BDDAAE3-0F17-46DF-9094-FA7DC7DF69D6}" srcOrd="1" destOrd="0" parTransId="{2806CF10-B10A-4F5F-8CBB-22D51210B676}" sibTransId="{370F0AB5-2753-4818-9173-F875CAB5A0BF}"/>
    <dgm:cxn modelId="{5C6383D9-888D-493D-9D02-BD9ADD293AD1}" type="presOf" srcId="{2330E72A-AFBB-40E3-AA52-A13E7BD6F4DA}" destId="{C9566B08-BBF2-4D39-9604-56A0F64F3D73}" srcOrd="1" destOrd="0" presId="urn:microsoft.com/office/officeart/2005/8/layout/cycle2"/>
    <dgm:cxn modelId="{A0659B3C-3CBF-44E9-A6A8-20B9656EB307}" type="presParOf" srcId="{0B23B776-74D0-4F13-9A83-98225786CD12}" destId="{424A38AE-342C-4BFF-9E0D-B377591CAC59}" srcOrd="0" destOrd="0" presId="urn:microsoft.com/office/officeart/2005/8/layout/cycle2"/>
    <dgm:cxn modelId="{0C781133-355A-48E8-9E2A-9F1F2E061BDB}" type="presParOf" srcId="{0B23B776-74D0-4F13-9A83-98225786CD12}" destId="{3227D4CE-C0C4-4780-97D8-89BDB8279FE7}" srcOrd="1" destOrd="0" presId="urn:microsoft.com/office/officeart/2005/8/layout/cycle2"/>
    <dgm:cxn modelId="{E00C4727-1946-45F6-B31E-24D6978AAB82}" type="presParOf" srcId="{3227D4CE-C0C4-4780-97D8-89BDB8279FE7}" destId="{C87BD2D8-296B-4C14-A41F-95DC6720C6B9}" srcOrd="0" destOrd="0" presId="urn:microsoft.com/office/officeart/2005/8/layout/cycle2"/>
    <dgm:cxn modelId="{E74811F6-B988-4F18-A5EC-8562514719B6}" type="presParOf" srcId="{0B23B776-74D0-4F13-9A83-98225786CD12}" destId="{88E14910-A03F-4380-873F-680117DAC53C}" srcOrd="2" destOrd="0" presId="urn:microsoft.com/office/officeart/2005/8/layout/cycle2"/>
    <dgm:cxn modelId="{771E5314-7055-4F0C-8293-92CC1DFD8EE5}" type="presParOf" srcId="{0B23B776-74D0-4F13-9A83-98225786CD12}" destId="{6B8D5D68-9361-4C7F-BC7B-3E0996562DD3}" srcOrd="3" destOrd="0" presId="urn:microsoft.com/office/officeart/2005/8/layout/cycle2"/>
    <dgm:cxn modelId="{4DA0D7F5-15C9-4C1A-BB35-306E613A9EAF}" type="presParOf" srcId="{6B8D5D68-9361-4C7F-BC7B-3E0996562DD3}" destId="{F1C34D78-92F3-4006-AB4F-551848830572}" srcOrd="0" destOrd="0" presId="urn:microsoft.com/office/officeart/2005/8/layout/cycle2"/>
    <dgm:cxn modelId="{A5B858A6-22D1-4CD1-8BE7-E6E89FBA0F87}" type="presParOf" srcId="{0B23B776-74D0-4F13-9A83-98225786CD12}" destId="{271C9207-7FB9-4E23-AFC2-06D96F2BE8E7}" srcOrd="4" destOrd="0" presId="urn:microsoft.com/office/officeart/2005/8/layout/cycle2"/>
    <dgm:cxn modelId="{D2B248DC-B662-4C90-A007-B8B8B87BBFEA}" type="presParOf" srcId="{0B23B776-74D0-4F13-9A83-98225786CD12}" destId="{0B1DEE16-19D5-45B4-B5BC-BF358342A0F2}" srcOrd="5" destOrd="0" presId="urn:microsoft.com/office/officeart/2005/8/layout/cycle2"/>
    <dgm:cxn modelId="{9B9DAE6C-2E2C-4CC5-B2AA-4D4D88DC1463}" type="presParOf" srcId="{0B1DEE16-19D5-45B4-B5BC-BF358342A0F2}" destId="{C9566B08-BBF2-4D39-9604-56A0F64F3D73}" srcOrd="0" destOrd="0" presId="urn:microsoft.com/office/officeart/2005/8/layout/cycle2"/>
    <dgm:cxn modelId="{7FDDEE7E-40B6-4A14-B79F-2F604527A5DA}" type="presParOf" srcId="{0B23B776-74D0-4F13-9A83-98225786CD12}" destId="{FB6F30D2-E547-430A-B55B-6B15015B9CE6}" srcOrd="6" destOrd="0" presId="urn:microsoft.com/office/officeart/2005/8/layout/cycle2"/>
    <dgm:cxn modelId="{693C8987-2D55-484E-BA86-96631BD7C2A9}" type="presParOf" srcId="{0B23B776-74D0-4F13-9A83-98225786CD12}" destId="{DD68FE87-BD7E-460C-8AE8-FD41B88F52B8}" srcOrd="7" destOrd="0" presId="urn:microsoft.com/office/officeart/2005/8/layout/cycle2"/>
    <dgm:cxn modelId="{3A89FA2D-E4FE-45F6-8BD6-E8787C19933C}" type="presParOf" srcId="{DD68FE87-BD7E-460C-8AE8-FD41B88F52B8}" destId="{FD426B4E-F261-4584-A942-7C2A7A012174}"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F92460-006F-421C-A4F2-E4A28166440E}">
      <dsp:nvSpPr>
        <dsp:cNvPr id="0" name=""/>
        <dsp:cNvSpPr/>
      </dsp:nvSpPr>
      <dsp:spPr>
        <a:xfrm>
          <a:off x="1657648" y="-55645"/>
          <a:ext cx="2421538" cy="2830390"/>
        </a:xfrm>
        <a:prstGeom prst="ellips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US" sz="2000" kern="1200" dirty="0">
              <a:latin typeface="Century Gothic" panose="020B0502020202020204" pitchFamily="34" charset="0"/>
            </a:rPr>
            <a:t>Design of Program</a:t>
          </a:r>
        </a:p>
      </dsp:txBody>
      <dsp:txXfrm>
        <a:off x="1937056" y="325369"/>
        <a:ext cx="1862721" cy="898104"/>
      </dsp:txXfrm>
    </dsp:sp>
    <dsp:sp modelId="{D5F9C2C0-0497-43CA-BF20-7EFAE72C43A3}">
      <dsp:nvSpPr>
        <dsp:cNvPr id="0" name=""/>
        <dsp:cNvSpPr/>
      </dsp:nvSpPr>
      <dsp:spPr>
        <a:xfrm>
          <a:off x="1973727" y="1344966"/>
          <a:ext cx="4328136" cy="2135118"/>
        </a:xfrm>
        <a:prstGeom prst="ellipse">
          <a:avLst/>
        </a:prstGeom>
        <a:solidFill>
          <a:schemeClr val="accent1">
            <a:lumMod val="20000"/>
            <a:lumOff val="80000"/>
          </a:schemeClr>
        </a:solidFill>
        <a:ln w="12700" cap="flat" cmpd="sng" algn="ctr">
          <a:solidFill>
            <a:srgbClr val="FFC000"/>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US" sz="2000" kern="1200" dirty="0">
              <a:latin typeface="Century Gothic" panose="020B0502020202020204" pitchFamily="34" charset="0"/>
            </a:rPr>
            <a:t>Assessments &amp; Monitoring</a:t>
          </a:r>
        </a:p>
      </dsp:txBody>
      <dsp:txXfrm>
        <a:off x="4304262" y="1591326"/>
        <a:ext cx="1664667" cy="1642398"/>
      </dsp:txXfrm>
    </dsp:sp>
    <dsp:sp modelId="{F9259BF8-7E8C-4F97-BE7A-E96771DD07C1}">
      <dsp:nvSpPr>
        <dsp:cNvPr id="0" name=""/>
        <dsp:cNvSpPr/>
      </dsp:nvSpPr>
      <dsp:spPr>
        <a:xfrm>
          <a:off x="1657648" y="2290911"/>
          <a:ext cx="2421538" cy="2421538"/>
        </a:xfrm>
        <a:prstGeom prst="ellipse">
          <a:avLst/>
        </a:prstGeom>
        <a:solidFill>
          <a:schemeClr val="accent3">
            <a:lumMod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entury Gothic" panose="020B0502020202020204" pitchFamily="34" charset="0"/>
            </a:rPr>
            <a:t>Parent Partnership</a:t>
          </a:r>
        </a:p>
      </dsp:txBody>
      <dsp:txXfrm>
        <a:off x="1937056" y="3618100"/>
        <a:ext cx="1862721" cy="768372"/>
      </dsp:txXfrm>
    </dsp:sp>
    <dsp:sp modelId="{F416447B-CE67-47C2-96BC-34A2167411F5}">
      <dsp:nvSpPr>
        <dsp:cNvPr id="0" name=""/>
        <dsp:cNvSpPr/>
      </dsp:nvSpPr>
      <dsp:spPr>
        <a:xfrm>
          <a:off x="147098" y="1482679"/>
          <a:ext cx="3198076" cy="1984886"/>
        </a:xfrm>
        <a:prstGeom prst="ellipse">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just" defTabSz="933450" rtl="0">
            <a:lnSpc>
              <a:spcPct val="90000"/>
            </a:lnSpc>
            <a:spcBef>
              <a:spcPct val="0"/>
            </a:spcBef>
            <a:spcAft>
              <a:spcPct val="35000"/>
            </a:spcAft>
            <a:buNone/>
          </a:pPr>
          <a:r>
            <a:rPr lang="en-US" sz="2100" kern="1200" dirty="0">
              <a:latin typeface="Century Gothic" panose="020B0502020202020204" pitchFamily="34" charset="0"/>
            </a:rPr>
            <a:t>Annual Review</a:t>
          </a:r>
        </a:p>
      </dsp:txBody>
      <dsp:txXfrm>
        <a:off x="393104" y="1711705"/>
        <a:ext cx="1230029" cy="15268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4A38AE-342C-4BFF-9E0D-B377591CAC59}">
      <dsp:nvSpPr>
        <dsp:cNvPr id="0" name=""/>
        <dsp:cNvSpPr/>
      </dsp:nvSpPr>
      <dsp:spPr>
        <a:xfrm>
          <a:off x="4596546" y="1232"/>
          <a:ext cx="1590795" cy="1315076"/>
        </a:xfrm>
        <a:prstGeom prst="ellipse">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en-US" sz="1800" kern="1200" dirty="0">
              <a:latin typeface="Century Gothic" panose="020B0502020202020204" pitchFamily="34" charset="0"/>
            </a:rPr>
            <a:t>Review</a:t>
          </a:r>
        </a:p>
        <a:p>
          <a:pPr marL="0" lvl="0" indent="0" algn="ctr" defTabSz="800100" rtl="0">
            <a:lnSpc>
              <a:spcPct val="90000"/>
            </a:lnSpc>
            <a:spcBef>
              <a:spcPct val="0"/>
            </a:spcBef>
            <a:spcAft>
              <a:spcPct val="35000"/>
            </a:spcAft>
            <a:buNone/>
          </a:pPr>
          <a:r>
            <a:rPr lang="en-US" sz="1800" kern="1200" dirty="0">
              <a:latin typeface="Century Gothic" panose="020B0502020202020204" pitchFamily="34" charset="0"/>
            </a:rPr>
            <a:t>Plan 10/23</a:t>
          </a:r>
        </a:p>
      </dsp:txBody>
      <dsp:txXfrm>
        <a:off x="4829513" y="193820"/>
        <a:ext cx="1124861" cy="929900"/>
      </dsp:txXfrm>
    </dsp:sp>
    <dsp:sp modelId="{3227D4CE-C0C4-4780-97D8-89BDB8279FE7}">
      <dsp:nvSpPr>
        <dsp:cNvPr id="0" name=""/>
        <dsp:cNvSpPr/>
      </dsp:nvSpPr>
      <dsp:spPr>
        <a:xfrm rot="2700000">
          <a:off x="5910823" y="1128850"/>
          <a:ext cx="346238" cy="443838"/>
        </a:xfrm>
        <a:prstGeom prst="rightArrow">
          <a:avLst>
            <a:gd name="adj1" fmla="val 60000"/>
            <a:gd name="adj2" fmla="val 5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5926035" y="1180894"/>
        <a:ext cx="242367" cy="266302"/>
      </dsp:txXfrm>
    </dsp:sp>
    <dsp:sp modelId="{88E14910-A03F-4380-873F-680117DAC53C}">
      <dsp:nvSpPr>
        <dsp:cNvPr id="0" name=""/>
        <dsp:cNvSpPr/>
      </dsp:nvSpPr>
      <dsp:spPr>
        <a:xfrm>
          <a:off x="5992000" y="1396686"/>
          <a:ext cx="1590795" cy="1315076"/>
        </a:xfrm>
        <a:prstGeom prst="ellipse">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rtl="0">
            <a:lnSpc>
              <a:spcPct val="90000"/>
            </a:lnSpc>
            <a:spcBef>
              <a:spcPct val="0"/>
            </a:spcBef>
            <a:spcAft>
              <a:spcPct val="35000"/>
            </a:spcAft>
            <a:buNone/>
          </a:pPr>
          <a:r>
            <a:rPr lang="en-US" sz="1600" kern="1200" dirty="0">
              <a:latin typeface="Century Gothic" panose="020B0502020202020204" pitchFamily="34" charset="0"/>
            </a:rPr>
            <a:t>Share</a:t>
          </a:r>
          <a:r>
            <a:rPr lang="en-US" sz="1600" kern="1200" baseline="0" dirty="0">
              <a:latin typeface="Century Gothic" panose="020B0502020202020204" pitchFamily="34" charset="0"/>
            </a:rPr>
            <a:t> and answer questions</a:t>
          </a:r>
        </a:p>
        <a:p>
          <a:pPr marL="0" lvl="0" indent="0" algn="ctr" defTabSz="711200" rtl="0">
            <a:lnSpc>
              <a:spcPct val="90000"/>
            </a:lnSpc>
            <a:spcBef>
              <a:spcPct val="0"/>
            </a:spcBef>
            <a:spcAft>
              <a:spcPct val="35000"/>
            </a:spcAft>
            <a:buNone/>
          </a:pPr>
          <a:r>
            <a:rPr lang="en-US" sz="1600" kern="1200" baseline="0" dirty="0">
              <a:latin typeface="Century Gothic" panose="020B0502020202020204" pitchFamily="34" charset="0"/>
            </a:rPr>
            <a:t>11/23</a:t>
          </a:r>
          <a:endParaRPr lang="en-US" sz="1600" kern="1200" dirty="0">
            <a:latin typeface="Century Gothic" panose="020B0502020202020204" pitchFamily="34" charset="0"/>
          </a:endParaRPr>
        </a:p>
      </dsp:txBody>
      <dsp:txXfrm>
        <a:off x="6224967" y="1589274"/>
        <a:ext cx="1124861" cy="929900"/>
      </dsp:txXfrm>
    </dsp:sp>
    <dsp:sp modelId="{6B8D5D68-9361-4C7F-BC7B-3E0996562DD3}">
      <dsp:nvSpPr>
        <dsp:cNvPr id="0" name=""/>
        <dsp:cNvSpPr/>
      </dsp:nvSpPr>
      <dsp:spPr>
        <a:xfrm rot="8100000">
          <a:off x="5941392" y="2514425"/>
          <a:ext cx="327770" cy="443838"/>
        </a:xfrm>
        <a:prstGeom prst="rightArrow">
          <a:avLst>
            <a:gd name="adj1" fmla="val 60000"/>
            <a:gd name="adj2" fmla="val 5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6025323" y="2568428"/>
        <a:ext cx="229439" cy="266302"/>
      </dsp:txXfrm>
    </dsp:sp>
    <dsp:sp modelId="{271C9207-7FB9-4E23-AFC2-06D96F2BE8E7}">
      <dsp:nvSpPr>
        <dsp:cNvPr id="0" name=""/>
        <dsp:cNvSpPr/>
      </dsp:nvSpPr>
      <dsp:spPr>
        <a:xfrm>
          <a:off x="4509975" y="2792141"/>
          <a:ext cx="1763937" cy="1315076"/>
        </a:xfrm>
        <a:prstGeom prst="ellips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en-US" sz="1800" kern="1200" dirty="0">
              <a:latin typeface="Century Gothic" panose="020B0502020202020204" pitchFamily="34" charset="0"/>
            </a:rPr>
            <a:t>Plan for upcoming year </a:t>
          </a:r>
        </a:p>
        <a:p>
          <a:pPr marL="0" lvl="0" indent="0" algn="ctr" defTabSz="800100" rtl="0">
            <a:lnSpc>
              <a:spcPct val="90000"/>
            </a:lnSpc>
            <a:spcBef>
              <a:spcPct val="0"/>
            </a:spcBef>
            <a:spcAft>
              <a:spcPct val="35000"/>
            </a:spcAft>
            <a:buNone/>
          </a:pPr>
          <a:r>
            <a:rPr lang="en-US" sz="1800" kern="1200" dirty="0">
              <a:latin typeface="Century Gothic" panose="020B0502020202020204" pitchFamily="34" charset="0"/>
            </a:rPr>
            <a:t>8/23</a:t>
          </a:r>
        </a:p>
      </dsp:txBody>
      <dsp:txXfrm>
        <a:off x="4768298" y="2984729"/>
        <a:ext cx="1247291" cy="929900"/>
      </dsp:txXfrm>
    </dsp:sp>
    <dsp:sp modelId="{0B1DEE16-19D5-45B4-B5BC-BF358342A0F2}">
      <dsp:nvSpPr>
        <dsp:cNvPr id="0" name=""/>
        <dsp:cNvSpPr/>
      </dsp:nvSpPr>
      <dsp:spPr>
        <a:xfrm rot="13500000">
          <a:off x="4525569" y="2525271"/>
          <a:ext cx="327770" cy="443838"/>
        </a:xfrm>
        <a:prstGeom prst="rightArrow">
          <a:avLst>
            <a:gd name="adj1" fmla="val 60000"/>
            <a:gd name="adj2" fmla="val 5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4609500" y="2648804"/>
        <a:ext cx="229439" cy="266302"/>
      </dsp:txXfrm>
    </dsp:sp>
    <dsp:sp modelId="{FB6F30D2-E547-430A-B55B-6B15015B9CE6}">
      <dsp:nvSpPr>
        <dsp:cNvPr id="0" name=""/>
        <dsp:cNvSpPr/>
      </dsp:nvSpPr>
      <dsp:spPr>
        <a:xfrm>
          <a:off x="3201092" y="1396686"/>
          <a:ext cx="1590795" cy="1315076"/>
        </a:xfrm>
        <a:prstGeom prst="ellipse">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rtl="0">
            <a:lnSpc>
              <a:spcPct val="90000"/>
            </a:lnSpc>
            <a:spcBef>
              <a:spcPct val="0"/>
            </a:spcBef>
            <a:spcAft>
              <a:spcPct val="35000"/>
            </a:spcAft>
            <a:buNone/>
          </a:pPr>
          <a:r>
            <a:rPr lang="en-US" sz="1600" kern="1200" dirty="0">
              <a:latin typeface="Century Gothic" panose="020B0502020202020204" pitchFamily="34" charset="0"/>
            </a:rPr>
            <a:t>Share and get feedback</a:t>
          </a:r>
        </a:p>
        <a:p>
          <a:pPr marL="0" lvl="0" indent="0" algn="ctr" defTabSz="711200" rtl="0">
            <a:lnSpc>
              <a:spcPct val="90000"/>
            </a:lnSpc>
            <a:spcBef>
              <a:spcPct val="0"/>
            </a:spcBef>
            <a:spcAft>
              <a:spcPct val="35000"/>
            </a:spcAft>
            <a:buNone/>
          </a:pPr>
          <a:r>
            <a:rPr lang="en-US" sz="1600" kern="1200" dirty="0">
              <a:latin typeface="Century Gothic" panose="020B0502020202020204" pitchFamily="34" charset="0"/>
            </a:rPr>
            <a:t>9/23</a:t>
          </a:r>
        </a:p>
      </dsp:txBody>
      <dsp:txXfrm>
        <a:off x="3434059" y="1589274"/>
        <a:ext cx="1124861" cy="929900"/>
      </dsp:txXfrm>
    </dsp:sp>
    <dsp:sp modelId="{DD68FE87-BD7E-460C-8AE8-FD41B88F52B8}">
      <dsp:nvSpPr>
        <dsp:cNvPr id="0" name=""/>
        <dsp:cNvSpPr/>
      </dsp:nvSpPr>
      <dsp:spPr>
        <a:xfrm rot="18900000">
          <a:off x="4515369" y="1140306"/>
          <a:ext cx="346238" cy="443838"/>
        </a:xfrm>
        <a:prstGeom prst="rightArrow">
          <a:avLst>
            <a:gd name="adj1" fmla="val 60000"/>
            <a:gd name="adj2" fmla="val 5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4530581" y="1265798"/>
        <a:ext cx="242367" cy="266302"/>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63DED8-CA54-42CE-AED5-48AF1E60C0FC}" type="datetimeFigureOut">
              <a:rPr lang="en-US" smtClean="0"/>
              <a:t>5/19/2024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042C83-F474-4689-992F-134064305DAD}" type="slidenum">
              <a:rPr lang="en-US" smtClean="0"/>
              <a:t>‹#›</a:t>
            </a:fld>
            <a:endParaRPr lang="en-US"/>
          </a:p>
        </p:txBody>
      </p:sp>
    </p:spTree>
    <p:extLst>
      <p:ext uri="{BB962C8B-B14F-4D97-AF65-F5344CB8AC3E}">
        <p14:creationId xmlns:p14="http://schemas.microsoft.com/office/powerpoint/2010/main" val="3565859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042C83-F474-4689-992F-134064305DAD}" type="slidenum">
              <a:rPr lang="en-US" smtClean="0"/>
              <a:t>1</a:t>
            </a:fld>
            <a:endParaRPr lang="en-US"/>
          </a:p>
        </p:txBody>
      </p:sp>
    </p:spTree>
    <p:extLst>
      <p:ext uri="{BB962C8B-B14F-4D97-AF65-F5344CB8AC3E}">
        <p14:creationId xmlns:p14="http://schemas.microsoft.com/office/powerpoint/2010/main" val="2574770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2</a:t>
            </a:fld>
            <a:endParaRPr lang="en-US"/>
          </a:p>
        </p:txBody>
      </p:sp>
    </p:spTree>
    <p:extLst>
      <p:ext uri="{BB962C8B-B14F-4D97-AF65-F5344CB8AC3E}">
        <p14:creationId xmlns:p14="http://schemas.microsoft.com/office/powerpoint/2010/main" val="265634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2B63952-BBA8-4838-A0CF-80F9272645AB}" type="slidenum">
              <a:rPr lang="en-US" smtClean="0"/>
              <a:t>3</a:t>
            </a:fld>
            <a:endParaRPr lang="en-US"/>
          </a:p>
        </p:txBody>
      </p:sp>
    </p:spTree>
    <p:extLst>
      <p:ext uri="{BB962C8B-B14F-4D97-AF65-F5344CB8AC3E}">
        <p14:creationId xmlns:p14="http://schemas.microsoft.com/office/powerpoint/2010/main" val="1469553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Design of Program – What does the program look like?  What interventions are in place? What curriculum are we using?  What’s the goal?</a:t>
            </a:r>
          </a:p>
          <a:p>
            <a:endParaRPr lang="en-US" altLang="en-US" dirty="0"/>
          </a:p>
          <a:p>
            <a:r>
              <a:rPr lang="en-US" altLang="en-US" dirty="0"/>
              <a:t>Assessments &amp; Monitoring – How are we assessing our students?  How are we monitoring our students to see if there’s any progress?  </a:t>
            </a:r>
          </a:p>
          <a:p>
            <a:endParaRPr lang="en-US" altLang="en-US" dirty="0"/>
          </a:p>
          <a:p>
            <a:r>
              <a:rPr lang="en-US" altLang="en-US" dirty="0"/>
              <a:t>Parent Involvement – One of the key components is the involvement of our families.  Not only in ensuring that we are addressing all the rights of our families, but providing opportunities for our families to learn more about our curriculum and possible strategies that they can use at home to help their students.</a:t>
            </a:r>
          </a:p>
          <a:p>
            <a:endParaRPr lang="en-US" altLang="en-US" dirty="0"/>
          </a:p>
          <a:p>
            <a:r>
              <a:rPr lang="en-US" altLang="en-US" dirty="0"/>
              <a:t>Annual Review – Annually review and evaluating the plan to see if its working .  Determining what’s working, what needs to changes and adjusting the plan based on feedback from district personnel and our community.</a:t>
            </a:r>
          </a:p>
        </p:txBody>
      </p:sp>
      <p:sp>
        <p:nvSpPr>
          <p:cNvPr id="553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w Cen MT" pitchFamily="34" charset="0"/>
              </a:defRPr>
            </a:lvl1pPr>
            <a:lvl2pPr marL="742909" indent="-285734">
              <a:spcBef>
                <a:spcPct val="30000"/>
              </a:spcBef>
              <a:defRPr sz="1200">
                <a:solidFill>
                  <a:schemeClr val="tx1"/>
                </a:solidFill>
                <a:latin typeface="Tw Cen MT" pitchFamily="34" charset="0"/>
              </a:defRPr>
            </a:lvl2pPr>
            <a:lvl3pPr marL="1142937" indent="-228587">
              <a:spcBef>
                <a:spcPct val="30000"/>
              </a:spcBef>
              <a:defRPr sz="1200">
                <a:solidFill>
                  <a:schemeClr val="tx1"/>
                </a:solidFill>
                <a:latin typeface="Tw Cen MT" pitchFamily="34" charset="0"/>
              </a:defRPr>
            </a:lvl3pPr>
            <a:lvl4pPr marL="1600111" indent="-228587">
              <a:spcBef>
                <a:spcPct val="30000"/>
              </a:spcBef>
              <a:defRPr sz="1200">
                <a:solidFill>
                  <a:schemeClr val="tx1"/>
                </a:solidFill>
                <a:latin typeface="Tw Cen MT" pitchFamily="34" charset="0"/>
              </a:defRPr>
            </a:lvl4pPr>
            <a:lvl5pPr marL="2057287" indent="-228587">
              <a:spcBef>
                <a:spcPct val="30000"/>
              </a:spcBef>
              <a:defRPr sz="1200">
                <a:solidFill>
                  <a:schemeClr val="tx1"/>
                </a:solidFill>
                <a:latin typeface="Tw Cen MT" pitchFamily="34" charset="0"/>
              </a:defRPr>
            </a:lvl5pPr>
            <a:lvl6pPr marL="2514461" indent="-228587" eaLnBrk="0" fontAlgn="base" hangingPunct="0">
              <a:spcBef>
                <a:spcPct val="30000"/>
              </a:spcBef>
              <a:spcAft>
                <a:spcPct val="0"/>
              </a:spcAft>
              <a:defRPr sz="1200">
                <a:solidFill>
                  <a:schemeClr val="tx1"/>
                </a:solidFill>
                <a:latin typeface="Tw Cen MT" pitchFamily="34" charset="0"/>
              </a:defRPr>
            </a:lvl6pPr>
            <a:lvl7pPr marL="2971635" indent="-228587" eaLnBrk="0" fontAlgn="base" hangingPunct="0">
              <a:spcBef>
                <a:spcPct val="30000"/>
              </a:spcBef>
              <a:spcAft>
                <a:spcPct val="0"/>
              </a:spcAft>
              <a:defRPr sz="1200">
                <a:solidFill>
                  <a:schemeClr val="tx1"/>
                </a:solidFill>
                <a:latin typeface="Tw Cen MT" pitchFamily="34" charset="0"/>
              </a:defRPr>
            </a:lvl7pPr>
            <a:lvl8pPr marL="3428811" indent="-228587" eaLnBrk="0" fontAlgn="base" hangingPunct="0">
              <a:spcBef>
                <a:spcPct val="30000"/>
              </a:spcBef>
              <a:spcAft>
                <a:spcPct val="0"/>
              </a:spcAft>
              <a:defRPr sz="1200">
                <a:solidFill>
                  <a:schemeClr val="tx1"/>
                </a:solidFill>
                <a:latin typeface="Tw Cen MT" pitchFamily="34" charset="0"/>
              </a:defRPr>
            </a:lvl8pPr>
            <a:lvl9pPr marL="3885985" indent="-228587" eaLnBrk="0" fontAlgn="base" hangingPunct="0">
              <a:spcBef>
                <a:spcPct val="30000"/>
              </a:spcBef>
              <a:spcAft>
                <a:spcPct val="0"/>
              </a:spcAft>
              <a:defRPr sz="1200">
                <a:solidFill>
                  <a:schemeClr val="tx1"/>
                </a:solidFill>
                <a:latin typeface="Tw Cen MT" pitchFamily="34" charset="0"/>
              </a:defRPr>
            </a:lvl9pPr>
          </a:lstStyle>
          <a:p>
            <a:pPr>
              <a:spcBef>
                <a:spcPct val="0"/>
              </a:spcBef>
              <a:defRPr/>
            </a:pPr>
            <a:fld id="{140B94F2-59FB-40C9-830F-E98F0BFB5551}" type="slidenum">
              <a:rPr lang="fr-CA" altLang="en-US">
                <a:latin typeface="Calibri" pitchFamily="34" charset="0"/>
              </a:rPr>
              <a:pPr>
                <a:spcBef>
                  <a:spcPct val="0"/>
                </a:spcBef>
                <a:defRPr/>
              </a:pPr>
              <a:t>5</a:t>
            </a:fld>
            <a:endParaRPr lang="fr-CA" altLang="en-US">
              <a:latin typeface="Calibri" pitchFamily="34" charset="0"/>
            </a:endParaRPr>
          </a:p>
        </p:txBody>
      </p:sp>
    </p:spTree>
    <p:extLst>
      <p:ext uri="{BB962C8B-B14F-4D97-AF65-F5344CB8AC3E}">
        <p14:creationId xmlns:p14="http://schemas.microsoft.com/office/powerpoint/2010/main" val="923749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Customize</a:t>
            </a:r>
            <a:r>
              <a:rPr lang="en-US" baseline="0" dirty="0"/>
              <a:t> this slide to describe your school’s program. Is it targeted or </a:t>
            </a:r>
            <a:r>
              <a:rPr lang="en-US" baseline="0" dirty="0" err="1"/>
              <a:t>schoolwide</a:t>
            </a:r>
            <a:r>
              <a:rPr lang="en-US" baseline="0" dirty="0"/>
              <a:t>? List the types of curriculum and interventions used</a:t>
            </a:r>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7</a:t>
            </a:fld>
            <a:endParaRPr lang="en-US"/>
          </a:p>
        </p:txBody>
      </p:sp>
    </p:spTree>
    <p:extLst>
      <p:ext uri="{BB962C8B-B14F-4D97-AF65-F5344CB8AC3E}">
        <p14:creationId xmlns:p14="http://schemas.microsoft.com/office/powerpoint/2010/main" val="3713682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Our cycle includes planning with a team of staff and families in August (during in service)</a:t>
            </a:r>
          </a:p>
          <a:p>
            <a:r>
              <a:rPr lang="en-US" altLang="en-US" dirty="0"/>
              <a:t>Sharing during our monthly site council meeting, YEP’s meeting and school board meeting for feedback on plan in September – also sharing out broadly at the open houses-</a:t>
            </a:r>
          </a:p>
          <a:p>
            <a:endParaRPr lang="en-US" altLang="en-US" dirty="0"/>
          </a:p>
          <a:p>
            <a:r>
              <a:rPr lang="en-US" altLang="en-US" dirty="0"/>
              <a:t>Review plan and incorporate family feedback into plan in October- share revised plan at the school board meeting </a:t>
            </a:r>
          </a:p>
          <a:p>
            <a:endParaRPr lang="en-US" altLang="en-US" dirty="0"/>
          </a:p>
          <a:p>
            <a:r>
              <a:rPr lang="en-US" altLang="en-US" dirty="0"/>
              <a:t>Finalize and share document at parent teacher conferences in November-</a:t>
            </a:r>
          </a:p>
        </p:txBody>
      </p:sp>
      <p:sp>
        <p:nvSpPr>
          <p:cNvPr id="675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w Cen MT" pitchFamily="34" charset="0"/>
              </a:defRPr>
            </a:lvl1pPr>
            <a:lvl2pPr marL="742909" indent="-285734">
              <a:spcBef>
                <a:spcPct val="30000"/>
              </a:spcBef>
              <a:defRPr sz="1200">
                <a:solidFill>
                  <a:schemeClr val="tx1"/>
                </a:solidFill>
                <a:latin typeface="Tw Cen MT" pitchFamily="34" charset="0"/>
              </a:defRPr>
            </a:lvl2pPr>
            <a:lvl3pPr marL="1142937" indent="-228587">
              <a:spcBef>
                <a:spcPct val="30000"/>
              </a:spcBef>
              <a:defRPr sz="1200">
                <a:solidFill>
                  <a:schemeClr val="tx1"/>
                </a:solidFill>
                <a:latin typeface="Tw Cen MT" pitchFamily="34" charset="0"/>
              </a:defRPr>
            </a:lvl3pPr>
            <a:lvl4pPr marL="1600111" indent="-228587">
              <a:spcBef>
                <a:spcPct val="30000"/>
              </a:spcBef>
              <a:defRPr sz="1200">
                <a:solidFill>
                  <a:schemeClr val="tx1"/>
                </a:solidFill>
                <a:latin typeface="Tw Cen MT" pitchFamily="34" charset="0"/>
              </a:defRPr>
            </a:lvl4pPr>
            <a:lvl5pPr marL="2057287" indent="-228587">
              <a:spcBef>
                <a:spcPct val="30000"/>
              </a:spcBef>
              <a:defRPr sz="1200">
                <a:solidFill>
                  <a:schemeClr val="tx1"/>
                </a:solidFill>
                <a:latin typeface="Tw Cen MT" pitchFamily="34" charset="0"/>
              </a:defRPr>
            </a:lvl5pPr>
            <a:lvl6pPr marL="2514461" indent="-228587" eaLnBrk="0" fontAlgn="base" hangingPunct="0">
              <a:spcBef>
                <a:spcPct val="30000"/>
              </a:spcBef>
              <a:spcAft>
                <a:spcPct val="0"/>
              </a:spcAft>
              <a:defRPr sz="1200">
                <a:solidFill>
                  <a:schemeClr val="tx1"/>
                </a:solidFill>
                <a:latin typeface="Tw Cen MT" pitchFamily="34" charset="0"/>
              </a:defRPr>
            </a:lvl6pPr>
            <a:lvl7pPr marL="2971635" indent="-228587" eaLnBrk="0" fontAlgn="base" hangingPunct="0">
              <a:spcBef>
                <a:spcPct val="30000"/>
              </a:spcBef>
              <a:spcAft>
                <a:spcPct val="0"/>
              </a:spcAft>
              <a:defRPr sz="1200">
                <a:solidFill>
                  <a:schemeClr val="tx1"/>
                </a:solidFill>
                <a:latin typeface="Tw Cen MT" pitchFamily="34" charset="0"/>
              </a:defRPr>
            </a:lvl7pPr>
            <a:lvl8pPr marL="3428811" indent="-228587" eaLnBrk="0" fontAlgn="base" hangingPunct="0">
              <a:spcBef>
                <a:spcPct val="30000"/>
              </a:spcBef>
              <a:spcAft>
                <a:spcPct val="0"/>
              </a:spcAft>
              <a:defRPr sz="1200">
                <a:solidFill>
                  <a:schemeClr val="tx1"/>
                </a:solidFill>
                <a:latin typeface="Tw Cen MT" pitchFamily="34" charset="0"/>
              </a:defRPr>
            </a:lvl8pPr>
            <a:lvl9pPr marL="3885985" indent="-228587" eaLnBrk="0" fontAlgn="base" hangingPunct="0">
              <a:spcBef>
                <a:spcPct val="30000"/>
              </a:spcBef>
              <a:spcAft>
                <a:spcPct val="0"/>
              </a:spcAft>
              <a:defRPr sz="1200">
                <a:solidFill>
                  <a:schemeClr val="tx1"/>
                </a:solidFill>
                <a:latin typeface="Tw Cen MT" pitchFamily="34" charset="0"/>
              </a:defRPr>
            </a:lvl9pPr>
          </a:lstStyle>
          <a:p>
            <a:pPr>
              <a:spcBef>
                <a:spcPct val="0"/>
              </a:spcBef>
              <a:defRPr/>
            </a:pPr>
            <a:fld id="{2A64EF6F-B7DF-4AE7-8FCB-790E45964C37}" type="slidenum">
              <a:rPr lang="fr-CA" altLang="en-US">
                <a:latin typeface="Calibri" pitchFamily="34" charset="0"/>
              </a:rPr>
              <a:pPr>
                <a:spcBef>
                  <a:spcPct val="0"/>
                </a:spcBef>
                <a:defRPr/>
              </a:pPr>
              <a:t>11</a:t>
            </a:fld>
            <a:endParaRPr lang="fr-CA" altLang="en-US">
              <a:latin typeface="Calibri" pitchFamily="34" charset="0"/>
            </a:endParaRPr>
          </a:p>
        </p:txBody>
      </p:sp>
    </p:spTree>
    <p:extLst>
      <p:ext uri="{BB962C8B-B14F-4D97-AF65-F5344CB8AC3E}">
        <p14:creationId xmlns:p14="http://schemas.microsoft.com/office/powerpoint/2010/main" val="19352751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5.xml"/><Relationship Id="rId4" Type="http://schemas.openxmlformats.org/officeDocument/2006/relationships/image" Target="../media/image4.png"/></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80FC07-9DEF-4261-B1F8-7A2BBB30CFEE}"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1868411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1"/>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1"/>
                </a:solidFill>
              </a:defRPr>
            </a:lvl1pPr>
          </a:lstStyle>
          <a:p>
            <a:r>
              <a:rPr lang="en-US" dirty="0"/>
              <a:t>Text here</a:t>
            </a:r>
          </a:p>
        </p:txBody>
      </p:sp>
      <p:sp>
        <p:nvSpPr>
          <p:cNvPr id="4" name="Date Placeholder 3"/>
          <p:cNvSpPr>
            <a:spLocks noGrp="1"/>
          </p:cNvSpPr>
          <p:nvPr>
            <p:ph type="dt" sz="half" idx="10"/>
          </p:nvPr>
        </p:nvSpPr>
        <p:spPr/>
        <p:txBody>
          <a:bodyPr/>
          <a:lstStyle/>
          <a:p>
            <a:fld id="{F86347B9-AADF-4B80-80B9-8C9445E75AB4}"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05103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1"/>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1"/>
                </a:solidFill>
              </a:defRPr>
            </a:lvl1pPr>
          </a:lstStyle>
          <a:p>
            <a:r>
              <a:rPr lang="en-US" dirty="0"/>
              <a:t>Text here</a:t>
            </a:r>
          </a:p>
        </p:txBody>
      </p:sp>
      <p:sp>
        <p:nvSpPr>
          <p:cNvPr id="4" name="Date Placeholder 3"/>
          <p:cNvSpPr>
            <a:spLocks noGrp="1"/>
          </p:cNvSpPr>
          <p:nvPr>
            <p:ph type="dt" sz="half" idx="10"/>
          </p:nvPr>
        </p:nvSpPr>
        <p:spPr/>
        <p:txBody>
          <a:bodyPr/>
          <a:lstStyle/>
          <a:p>
            <a:fld id="{9A361D78-8EB0-4CEB-8A24-ECBA816A75A4}"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solidFill>
              </a:rPr>
              <a:t>twitter.com/</a:t>
            </a:r>
            <a:r>
              <a:rPr lang="en-US" sz="2400" dirty="0" err="1">
                <a:solidFill>
                  <a:schemeClr val="accent1"/>
                </a:solidFill>
              </a:rPr>
              <a:t>ORDeptEd</a:t>
            </a:r>
            <a:r>
              <a:rPr lang="en-US" sz="2400" dirty="0">
                <a:solidFill>
                  <a:schemeClr val="accent1"/>
                </a:solidFill>
              </a:rPr>
              <a:t> | fb.com/</a:t>
            </a:r>
            <a:r>
              <a:rPr lang="en-US" sz="2400" dirty="0" err="1">
                <a:solidFill>
                  <a:schemeClr val="accent1"/>
                </a:solidFill>
              </a:rPr>
              <a:t>ORDeptEd</a:t>
            </a:r>
            <a:endParaRPr lang="en-US" sz="2400" dirty="0">
              <a:solidFill>
                <a:schemeClr val="accent1"/>
              </a:solidFill>
            </a:endParaRPr>
          </a:p>
        </p:txBody>
      </p:sp>
    </p:spTree>
    <p:extLst>
      <p:ext uri="{BB962C8B-B14F-4D97-AF65-F5344CB8AC3E}">
        <p14:creationId xmlns:p14="http://schemas.microsoft.com/office/powerpoint/2010/main" val="4195460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5"/>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F0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5"/>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47AFD6-9440-47F6-9FD5-82908ABD3C23}"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1639353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5"/>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F0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5"/>
                </a:solidFill>
              </a:defRPr>
            </a:lvl1pPr>
          </a:lstStyle>
          <a:p>
            <a:r>
              <a:rPr lang="en-US" dirty="0"/>
              <a:t>Click to edit Master title style</a:t>
            </a:r>
          </a:p>
        </p:txBody>
      </p:sp>
      <p:sp>
        <p:nvSpPr>
          <p:cNvPr id="10" name="Date Placeholder 3"/>
          <p:cNvSpPr>
            <a:spLocks noGrp="1"/>
          </p:cNvSpPr>
          <p:nvPr>
            <p:ph type="dt" sz="half" idx="10"/>
          </p:nvPr>
        </p:nvSpPr>
        <p:spPr>
          <a:xfrm>
            <a:off x="3854824" y="6139793"/>
            <a:ext cx="4509246" cy="365125"/>
          </a:xfrm>
        </p:spPr>
        <p:txBody>
          <a:bodyPr/>
          <a:lstStyle/>
          <a:p>
            <a:fld id="{BC56DD64-8088-4CAE-910C-9FB7FA1EC48E}" type="datetime1">
              <a:rPr lang="en-US" smtClean="0"/>
              <a:t>5/19/2024</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752752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5"/>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F0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57FD36-8A14-4B8D-9E42-250350067757}"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1859161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5"/>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F0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5"/>
            <a:ext cx="3931826" cy="2542395"/>
          </a:xfrm>
        </p:spPr>
        <p:txBody>
          <a:bodyPr anchor="t" anchorCtr="0">
            <a:normAutofit/>
          </a:bodyPr>
          <a:lstStyle>
            <a:lvl1pPr>
              <a:defRPr sz="4400"/>
            </a:lvl1pPr>
          </a:lstStyle>
          <a:p>
            <a:r>
              <a:rPr lang="en-US"/>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34ACAE-D53E-473A-B366-EB107549F71D}" type="datetime1">
              <a:rPr lang="en-US" smtClean="0"/>
              <a:t>5/19/2024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218851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E9224B-7F6A-4A4C-9A7A-23F26A4E954B}"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35550779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19340C-2DFE-451E-AEC0-3EF6CFE4954E}" type="datetime1">
              <a:rPr lang="en-US" smtClean="0"/>
              <a:t>5/19/2024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3054735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accent5"/>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3C992A4-3798-42F6-81E2-1CA2C5D9A1D0}" type="datetime1">
              <a:rPr lang="en-US" smtClean="0"/>
              <a:t>5/19/2024</a:t>
            </a:fld>
            <a:endParaRPr lang="en-US" dirty="0"/>
          </a:p>
        </p:txBody>
      </p:sp>
      <p:sp>
        <p:nvSpPr>
          <p:cNvPr id="8" name="Footer Placeholder 7"/>
          <p:cNvSpPr>
            <a:spLocks noGrp="1"/>
          </p:cNvSpPr>
          <p:nvPr>
            <p:ph type="ftr" sz="quarter" idx="11"/>
          </p:nvPr>
        </p:nvSpPr>
        <p:spPr/>
        <p:txBody>
          <a:bodyPr/>
          <a:lstStyle/>
          <a:p>
            <a:r>
              <a:rPr lang="en-US"/>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a:t>Click to edit Master title style</a:t>
            </a:r>
            <a:endParaRPr lang="en-US" dirty="0"/>
          </a:p>
        </p:txBody>
      </p:sp>
    </p:spTree>
    <p:extLst>
      <p:ext uri="{BB962C8B-B14F-4D97-AF65-F5344CB8AC3E}">
        <p14:creationId xmlns:p14="http://schemas.microsoft.com/office/powerpoint/2010/main" val="9961934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accent5"/>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8A6B1BAF-6A31-459C-B9A8-9CA78B2D49EE}" type="datetime1">
              <a:rPr lang="en-US" smtClean="0"/>
              <a:t>5/19/2024</a:t>
            </a:fld>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7356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1"/>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1"/>
                </a:solidFill>
              </a:defRPr>
            </a:lvl1pPr>
          </a:lstStyle>
          <a:p>
            <a:r>
              <a:rPr lang="en-US"/>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F176C97C-4169-407C-8281-FAEC8122C9FC}" type="datetime1">
              <a:rPr lang="en-US" smtClean="0"/>
              <a:t>5/19/2024</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37119679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accent5"/>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2" name="Date Placeholder 1"/>
          <p:cNvSpPr>
            <a:spLocks noGrp="1"/>
          </p:cNvSpPr>
          <p:nvPr>
            <p:ph type="dt" sz="half" idx="10"/>
          </p:nvPr>
        </p:nvSpPr>
        <p:spPr/>
        <p:txBody>
          <a:bodyPr/>
          <a:lstStyle/>
          <a:p>
            <a:fld id="{E5FAECD8-A6A0-4D8F-89DF-12AC59A0B921}" type="datetime1">
              <a:rPr lang="en-US" smtClean="0"/>
              <a:t>5/19/2024</a:t>
            </a:fld>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01393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5"/>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5"/>
                </a:solidFill>
              </a:defRPr>
            </a:lvl1pPr>
          </a:lstStyle>
          <a:p>
            <a:r>
              <a:rPr lang="en-US" dirty="0"/>
              <a:t>Text here</a:t>
            </a:r>
          </a:p>
        </p:txBody>
      </p:sp>
      <p:sp>
        <p:nvSpPr>
          <p:cNvPr id="4" name="Date Placeholder 3"/>
          <p:cNvSpPr>
            <a:spLocks noGrp="1"/>
          </p:cNvSpPr>
          <p:nvPr>
            <p:ph type="dt" sz="half" idx="10"/>
          </p:nvPr>
        </p:nvSpPr>
        <p:spPr/>
        <p:txBody>
          <a:bodyPr/>
          <a:lstStyle/>
          <a:p>
            <a:fld id="{B90B0A12-38CD-499A-B7D5-0F7F40F0DF05}"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1495868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5"/>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5"/>
                </a:solidFill>
              </a:defRPr>
            </a:lvl1pPr>
          </a:lstStyle>
          <a:p>
            <a:r>
              <a:rPr lang="en-US" dirty="0"/>
              <a:t>Text here</a:t>
            </a:r>
          </a:p>
        </p:txBody>
      </p:sp>
      <p:sp>
        <p:nvSpPr>
          <p:cNvPr id="4" name="Date Placeholder 3"/>
          <p:cNvSpPr>
            <a:spLocks noGrp="1"/>
          </p:cNvSpPr>
          <p:nvPr>
            <p:ph type="dt" sz="half" idx="10"/>
          </p:nvPr>
        </p:nvSpPr>
        <p:spPr/>
        <p:txBody>
          <a:bodyPr/>
          <a:lstStyle/>
          <a:p>
            <a:fld id="{A8B94957-1A90-4512-B985-4F12BD592527}"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solidFill>
              </a:rPr>
              <a:t>twitter.com/</a:t>
            </a:r>
            <a:r>
              <a:rPr lang="en-US" sz="2400" dirty="0" err="1">
                <a:solidFill>
                  <a:schemeClr val="accent1"/>
                </a:solidFill>
              </a:rPr>
              <a:t>ORDeptEd</a:t>
            </a:r>
            <a:r>
              <a:rPr lang="en-US" sz="2400" dirty="0">
                <a:solidFill>
                  <a:schemeClr val="accent1"/>
                </a:solidFill>
              </a:rPr>
              <a:t> | fb.com/</a:t>
            </a:r>
            <a:r>
              <a:rPr lang="en-US" sz="2400" dirty="0" err="1">
                <a:solidFill>
                  <a:schemeClr val="accent1"/>
                </a:solidFill>
              </a:rPr>
              <a:t>ORDeptEd</a:t>
            </a:r>
            <a:endParaRPr lang="en-US" sz="2400" dirty="0">
              <a:solidFill>
                <a:schemeClr val="accent1"/>
              </a:solidFill>
            </a:endParaRPr>
          </a:p>
        </p:txBody>
      </p:sp>
    </p:spTree>
    <p:extLst>
      <p:ext uri="{BB962C8B-B14F-4D97-AF65-F5344CB8AC3E}">
        <p14:creationId xmlns:p14="http://schemas.microsoft.com/office/powerpoint/2010/main" val="5069563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4"/>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FAF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4"/>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C2538E-2756-41BF-9C45-C67384BE79FB}"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41658686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4"/>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FAF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4"/>
                </a:solidFill>
              </a:defRPr>
            </a:lvl1pPr>
          </a:lstStyle>
          <a:p>
            <a:r>
              <a:rPr lang="en-US"/>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543447F3-5608-4A8E-BAB7-AC6D3ADA7CB2}" type="datetime1">
              <a:rPr lang="en-US" smtClean="0"/>
              <a:t>5/19/2024</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40834961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4"/>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FAF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71CE4C-B463-4DEF-A3C1-58C80F7A03DE}"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14349367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4"/>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FAF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5"/>
            <a:ext cx="3931826" cy="2538201"/>
          </a:xfrm>
        </p:spPr>
        <p:txBody>
          <a:bodyPr anchor="t" anchorCtr="0">
            <a:normAutofit/>
          </a:bodyPr>
          <a:lstStyle>
            <a:lvl1pPr>
              <a:defRPr sz="4400"/>
            </a:lvl1pPr>
          </a:lstStyle>
          <a:p>
            <a:r>
              <a:rPr lang="en-US"/>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B523BF-6BEF-4BD7-97E9-674AE0839CE4}" type="datetime1">
              <a:rPr lang="en-US" smtClean="0"/>
              <a:t>5/19/2024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37484409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FC040-F130-44E5-A55C-3C6A4AF23DF4}"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18021883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17823DA-CB4D-40CF-AA46-FFFFF48A106C}" type="datetime1">
              <a:rPr lang="en-US" smtClean="0"/>
              <a:t>5/19/2024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19936871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accent4"/>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C536DCB-CDDC-4699-936C-DA936FF00345}" type="datetime1">
              <a:rPr lang="en-US" smtClean="0"/>
              <a:t>5/19/2024</a:t>
            </a:fld>
            <a:endParaRPr lang="en-US" dirty="0"/>
          </a:p>
        </p:txBody>
      </p:sp>
      <p:sp>
        <p:nvSpPr>
          <p:cNvPr id="8" name="Footer Placeholder 7"/>
          <p:cNvSpPr>
            <a:spLocks noGrp="1"/>
          </p:cNvSpPr>
          <p:nvPr>
            <p:ph type="ftr" sz="quarter" idx="11"/>
          </p:nvPr>
        </p:nvSpPr>
        <p:spPr/>
        <p:txBody>
          <a:bodyPr/>
          <a:lstStyle/>
          <a:p>
            <a:r>
              <a:rPr lang="en-US"/>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a:t>Click to edit Master title style</a:t>
            </a:r>
            <a:endParaRPr lang="en-US" dirty="0"/>
          </a:p>
        </p:txBody>
      </p:sp>
    </p:spTree>
    <p:extLst>
      <p:ext uri="{BB962C8B-B14F-4D97-AF65-F5344CB8AC3E}">
        <p14:creationId xmlns:p14="http://schemas.microsoft.com/office/powerpoint/2010/main" val="2907083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1"/>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01C81A-3D1D-4B4E-B518-69E1A117C4D7}"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a:t>Click to edit Master title style</a:t>
            </a:r>
            <a:endParaRPr lang="en-US" dirty="0"/>
          </a:p>
        </p:txBody>
      </p:sp>
    </p:spTree>
    <p:extLst>
      <p:ext uri="{BB962C8B-B14F-4D97-AF65-F5344CB8AC3E}">
        <p14:creationId xmlns:p14="http://schemas.microsoft.com/office/powerpoint/2010/main" val="25225812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accent4"/>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110073F8-8922-4D89-B7CF-6C519393DC93}" type="datetime1">
              <a:rPr lang="en-US" smtClean="0"/>
              <a:t>5/19/2024</a:t>
            </a:fld>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17907701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accent4"/>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2" name="Date Placeholder 1"/>
          <p:cNvSpPr>
            <a:spLocks noGrp="1"/>
          </p:cNvSpPr>
          <p:nvPr>
            <p:ph type="dt" sz="half" idx="10"/>
          </p:nvPr>
        </p:nvSpPr>
        <p:spPr/>
        <p:txBody>
          <a:bodyPr/>
          <a:lstStyle/>
          <a:p>
            <a:fld id="{0DBF626E-EC8F-4A09-B298-744CC515F30B}" type="datetime1">
              <a:rPr lang="en-US" smtClean="0"/>
              <a:t>5/19/2024</a:t>
            </a:fld>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895067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4"/>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4"/>
                </a:solidFill>
              </a:defRPr>
            </a:lvl1pPr>
          </a:lstStyle>
          <a:p>
            <a:r>
              <a:rPr lang="en-US" dirty="0"/>
              <a:t>Text here</a:t>
            </a:r>
          </a:p>
        </p:txBody>
      </p:sp>
      <p:sp>
        <p:nvSpPr>
          <p:cNvPr id="4" name="Date Placeholder 3"/>
          <p:cNvSpPr>
            <a:spLocks noGrp="1"/>
          </p:cNvSpPr>
          <p:nvPr>
            <p:ph type="dt" sz="half" idx="10"/>
          </p:nvPr>
        </p:nvSpPr>
        <p:spPr/>
        <p:txBody>
          <a:bodyPr/>
          <a:lstStyle/>
          <a:p>
            <a:fld id="{B5C8C35C-ACF6-43AC-8985-B1C67C4180F8}"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9781085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4"/>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4"/>
                </a:solidFill>
              </a:defRPr>
            </a:lvl1pPr>
          </a:lstStyle>
          <a:p>
            <a:r>
              <a:rPr lang="en-US" dirty="0"/>
              <a:t>Text here</a:t>
            </a:r>
          </a:p>
        </p:txBody>
      </p:sp>
      <p:sp>
        <p:nvSpPr>
          <p:cNvPr id="4" name="Date Placeholder 3"/>
          <p:cNvSpPr>
            <a:spLocks noGrp="1"/>
          </p:cNvSpPr>
          <p:nvPr>
            <p:ph type="dt" sz="half" idx="10"/>
          </p:nvPr>
        </p:nvSpPr>
        <p:spPr/>
        <p:txBody>
          <a:bodyPr/>
          <a:lstStyle/>
          <a:p>
            <a:fld id="{668665AA-6136-4C48-BEBF-CFF802F54855}"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solidFill>
              </a:rPr>
              <a:t>twitter.com/</a:t>
            </a:r>
            <a:r>
              <a:rPr lang="en-US" sz="2400" dirty="0" err="1">
                <a:solidFill>
                  <a:schemeClr val="accent1"/>
                </a:solidFill>
              </a:rPr>
              <a:t>ORDeptEd</a:t>
            </a:r>
            <a:r>
              <a:rPr lang="en-US" sz="2400" dirty="0">
                <a:solidFill>
                  <a:schemeClr val="accent1"/>
                </a:solidFill>
              </a:rPr>
              <a:t> | fb.com/</a:t>
            </a:r>
            <a:r>
              <a:rPr lang="en-US" sz="2400" dirty="0" err="1">
                <a:solidFill>
                  <a:schemeClr val="accent1"/>
                </a:solidFill>
              </a:rPr>
              <a:t>ORDeptEd</a:t>
            </a:r>
            <a:endParaRPr lang="en-US" sz="2400" dirty="0">
              <a:solidFill>
                <a:schemeClr val="accent1"/>
              </a:solidFill>
            </a:endParaRPr>
          </a:p>
        </p:txBody>
      </p:sp>
    </p:spTree>
    <p:extLst>
      <p:ext uri="{BB962C8B-B14F-4D97-AF65-F5344CB8AC3E}">
        <p14:creationId xmlns:p14="http://schemas.microsoft.com/office/powerpoint/2010/main" val="2794190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3"/>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FCE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3"/>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46A9B46-BC66-4326-94ED-444622F39163}"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21721519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3"/>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FCE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3"/>
                </a:solidFill>
              </a:defRPr>
            </a:lvl1pPr>
          </a:lstStyle>
          <a:p>
            <a:r>
              <a:rPr lang="en-US"/>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68365CBC-D591-4F28-A944-6625D6C63E51}" type="datetime1">
              <a:rPr lang="en-US" smtClean="0"/>
              <a:t>5/19/2024</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17547566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3"/>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FCE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710E5D-638E-42B8-97EE-3B821A16DEC2}"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4812826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3"/>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FCE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6"/>
            <a:ext cx="3931826" cy="2534006"/>
          </a:xfrm>
        </p:spPr>
        <p:txBody>
          <a:bodyPr anchor="t" anchorCtr="0">
            <a:normAutofit/>
          </a:bodyPr>
          <a:lstStyle>
            <a:lvl1pPr>
              <a:defRPr sz="4400"/>
            </a:lvl1pPr>
          </a:lstStyle>
          <a:p>
            <a:r>
              <a:rPr lang="en-US"/>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C8C258-0EF2-49A0-95B5-2EB7B5CD4488}" type="datetime1">
              <a:rPr lang="en-US" smtClean="0"/>
              <a:t>5/19/2024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439714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1520C6-899C-43FF-B429-FCADCF266F42}"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13745929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7BACDA-4D51-4FC6-98E8-07D22A7BB6DF}" type="datetime1">
              <a:rPr lang="en-US" smtClean="0"/>
              <a:t>5/19/2024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4093427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1"/>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5"/>
            <a:ext cx="3931826" cy="2525617"/>
          </a:xfrm>
        </p:spPr>
        <p:txBody>
          <a:bodyPr anchor="t" anchorCtr="0">
            <a:normAutofit/>
          </a:bodyPr>
          <a:lstStyle>
            <a:lvl1pPr>
              <a:defRPr sz="4400"/>
            </a:lvl1pPr>
          </a:lstStyle>
          <a:p>
            <a:r>
              <a:rPr lang="en-US"/>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9C81FF-BA9E-4FF7-8E83-5778168BFD86}" type="datetime1">
              <a:rPr lang="en-US" smtClean="0"/>
              <a:t>5/19/2024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r>
              <a:rPr lang="en-US"/>
              <a:t>Click icon to add picture</a:t>
            </a:r>
            <a:endParaRPr lang="en-US" dirty="0"/>
          </a:p>
        </p:txBody>
      </p:sp>
    </p:spTree>
    <p:extLst>
      <p:ext uri="{BB962C8B-B14F-4D97-AF65-F5344CB8AC3E}">
        <p14:creationId xmlns:p14="http://schemas.microsoft.com/office/powerpoint/2010/main" val="163386169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accent3"/>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6FDBC12-D501-4A04-84B3-B38AD4C1DAEC}" type="datetime1">
              <a:rPr lang="en-US" smtClean="0"/>
              <a:t>5/19/2024</a:t>
            </a:fld>
            <a:endParaRPr lang="en-US" dirty="0"/>
          </a:p>
        </p:txBody>
      </p:sp>
      <p:sp>
        <p:nvSpPr>
          <p:cNvPr id="8" name="Footer Placeholder 7"/>
          <p:cNvSpPr>
            <a:spLocks noGrp="1"/>
          </p:cNvSpPr>
          <p:nvPr>
            <p:ph type="ftr" sz="quarter" idx="11"/>
          </p:nvPr>
        </p:nvSpPr>
        <p:spPr/>
        <p:txBody>
          <a:bodyPr/>
          <a:lstStyle/>
          <a:p>
            <a:r>
              <a:rPr lang="en-US"/>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a:t>Click to edit Master title style</a:t>
            </a:r>
            <a:endParaRPr lang="en-US" dirty="0"/>
          </a:p>
        </p:txBody>
      </p:sp>
    </p:spTree>
    <p:extLst>
      <p:ext uri="{BB962C8B-B14F-4D97-AF65-F5344CB8AC3E}">
        <p14:creationId xmlns:p14="http://schemas.microsoft.com/office/powerpoint/2010/main" val="40886443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accent3"/>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9237A94B-C9BA-4686-81F5-5CC16AC7DEA6}" type="datetime1">
              <a:rPr lang="en-US" smtClean="0"/>
              <a:t>5/19/2024</a:t>
            </a:fld>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21107327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accent3"/>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2" name="Date Placeholder 1"/>
          <p:cNvSpPr>
            <a:spLocks noGrp="1"/>
          </p:cNvSpPr>
          <p:nvPr>
            <p:ph type="dt" sz="half" idx="10"/>
          </p:nvPr>
        </p:nvSpPr>
        <p:spPr/>
        <p:txBody>
          <a:bodyPr/>
          <a:lstStyle/>
          <a:p>
            <a:fld id="{F4756188-61FD-4255-8F53-3BF975EEB5D8}" type="datetime1">
              <a:rPr lang="en-US" smtClean="0"/>
              <a:t>5/19/2024</a:t>
            </a:fld>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7231324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3"/>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3"/>
                </a:solidFill>
              </a:defRPr>
            </a:lvl1pPr>
          </a:lstStyle>
          <a:p>
            <a:r>
              <a:rPr lang="en-US" dirty="0"/>
              <a:t>Text here</a:t>
            </a:r>
          </a:p>
        </p:txBody>
      </p:sp>
      <p:sp>
        <p:nvSpPr>
          <p:cNvPr id="4" name="Date Placeholder 3"/>
          <p:cNvSpPr>
            <a:spLocks noGrp="1"/>
          </p:cNvSpPr>
          <p:nvPr>
            <p:ph type="dt" sz="half" idx="10"/>
          </p:nvPr>
        </p:nvSpPr>
        <p:spPr/>
        <p:txBody>
          <a:bodyPr/>
          <a:lstStyle/>
          <a:p>
            <a:fld id="{491EE876-536D-4102-9292-76CB0D00D53D}"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23753685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3"/>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3"/>
                </a:solidFill>
              </a:defRPr>
            </a:lvl1pPr>
          </a:lstStyle>
          <a:p>
            <a:r>
              <a:rPr lang="en-US" dirty="0"/>
              <a:t>Text here</a:t>
            </a:r>
          </a:p>
        </p:txBody>
      </p:sp>
      <p:sp>
        <p:nvSpPr>
          <p:cNvPr id="4" name="Date Placeholder 3"/>
          <p:cNvSpPr>
            <a:spLocks noGrp="1"/>
          </p:cNvSpPr>
          <p:nvPr>
            <p:ph type="dt" sz="half" idx="10"/>
          </p:nvPr>
        </p:nvSpPr>
        <p:spPr/>
        <p:txBody>
          <a:bodyPr/>
          <a:lstStyle/>
          <a:p>
            <a:fld id="{8CBCFFFA-479A-4323-8472-66924C10ADCE}"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solidFill>
              </a:rPr>
              <a:t>twitter.com/</a:t>
            </a:r>
            <a:r>
              <a:rPr lang="en-US" sz="2400" dirty="0" err="1">
                <a:solidFill>
                  <a:schemeClr val="accent1"/>
                </a:solidFill>
              </a:rPr>
              <a:t>ORDeptEd</a:t>
            </a:r>
            <a:r>
              <a:rPr lang="en-US" sz="2400" dirty="0">
                <a:solidFill>
                  <a:schemeClr val="accent1"/>
                </a:solidFill>
              </a:rPr>
              <a:t> | fb.com/</a:t>
            </a:r>
            <a:r>
              <a:rPr lang="en-US" sz="2400" dirty="0" err="1">
                <a:solidFill>
                  <a:schemeClr val="accent1"/>
                </a:solidFill>
              </a:rPr>
              <a:t>ORDeptEd</a:t>
            </a:r>
            <a:endParaRPr lang="en-US" sz="2400" dirty="0">
              <a:solidFill>
                <a:schemeClr val="accent1"/>
              </a:solidFill>
            </a:endParaRPr>
          </a:p>
        </p:txBody>
      </p:sp>
    </p:spTree>
    <p:extLst>
      <p:ext uri="{BB962C8B-B14F-4D97-AF65-F5344CB8AC3E}">
        <p14:creationId xmlns:p14="http://schemas.microsoft.com/office/powerpoint/2010/main" val="37081982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FC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2"/>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B8516A-B478-4C0C-83DD-CC4142B869A0}"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117029978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2"/>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FC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2"/>
                </a:solidFill>
              </a:defRPr>
            </a:lvl1pPr>
          </a:lstStyle>
          <a:p>
            <a:r>
              <a:rPr lang="en-US"/>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008B5393-6045-45E7-9EC9-FFB5626F021C}" type="datetime1">
              <a:rPr lang="en-US" smtClean="0"/>
              <a:t>5/19/2024</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27654262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2"/>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FC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576374-50B5-42CE-9743-C39B6EA1BA13}"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a:t>Click to edit Master title style</a:t>
            </a:r>
            <a:endParaRPr lang="en-US" dirty="0"/>
          </a:p>
        </p:txBody>
      </p:sp>
    </p:spTree>
    <p:extLst>
      <p:ext uri="{BB962C8B-B14F-4D97-AF65-F5344CB8AC3E}">
        <p14:creationId xmlns:p14="http://schemas.microsoft.com/office/powerpoint/2010/main" val="2224345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FC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6"/>
            <a:ext cx="3931826" cy="2529812"/>
          </a:xfrm>
        </p:spPr>
        <p:txBody>
          <a:bodyPr anchor="t" anchorCtr="0">
            <a:normAutofit/>
          </a:bodyPr>
          <a:lstStyle>
            <a:lvl1pPr>
              <a:defRPr sz="4400"/>
            </a:lvl1pPr>
          </a:lstStyle>
          <a:p>
            <a:r>
              <a:rPr lang="en-US"/>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FCA49B-593C-4C06-9A31-5FD876D083B1}" type="datetime1">
              <a:rPr lang="en-US" smtClean="0"/>
              <a:t>5/19/2024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32468574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721F89-DF57-4A84-9C3D-AE4458B4BD78}"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2827161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96B657-85A3-4300-9CA3-D074E7D99BD5}"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25285395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CE9931-29D0-4268-AEA8-E25FD6668843}" type="datetime1">
              <a:rPr lang="en-US" smtClean="0"/>
              <a:t>5/19/2024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415374607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accent2"/>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ED0D15-E1DD-4E9A-984A-70F125B9F0C6}" type="datetime1">
              <a:rPr lang="en-US" smtClean="0"/>
              <a:t>5/19/2024</a:t>
            </a:fld>
            <a:endParaRPr lang="en-US" dirty="0"/>
          </a:p>
        </p:txBody>
      </p:sp>
      <p:sp>
        <p:nvSpPr>
          <p:cNvPr id="8" name="Footer Placeholder 7"/>
          <p:cNvSpPr>
            <a:spLocks noGrp="1"/>
          </p:cNvSpPr>
          <p:nvPr>
            <p:ph type="ftr" sz="quarter" idx="11"/>
          </p:nvPr>
        </p:nvSpPr>
        <p:spPr/>
        <p:txBody>
          <a:bodyPr/>
          <a:lstStyle/>
          <a:p>
            <a:r>
              <a:rPr lang="en-US"/>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a:t>Click to edit Master title style</a:t>
            </a:r>
            <a:endParaRPr lang="en-US" dirty="0"/>
          </a:p>
        </p:txBody>
      </p:sp>
    </p:spTree>
    <p:extLst>
      <p:ext uri="{BB962C8B-B14F-4D97-AF65-F5344CB8AC3E}">
        <p14:creationId xmlns:p14="http://schemas.microsoft.com/office/powerpoint/2010/main" val="391129785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C7D47A37-29CD-4827-AD46-F94B147CBF84}" type="datetime1">
              <a:rPr lang="en-US" smtClean="0"/>
              <a:t>5/19/2024</a:t>
            </a:fld>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a:t>Click to edit Master title style</a:t>
            </a:r>
            <a:endParaRPr lang="en-US" dirty="0"/>
          </a:p>
        </p:txBody>
      </p:sp>
    </p:spTree>
    <p:extLst>
      <p:ext uri="{BB962C8B-B14F-4D97-AF65-F5344CB8AC3E}">
        <p14:creationId xmlns:p14="http://schemas.microsoft.com/office/powerpoint/2010/main" val="343629816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accent2"/>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2" name="Date Placeholder 1"/>
          <p:cNvSpPr>
            <a:spLocks noGrp="1"/>
          </p:cNvSpPr>
          <p:nvPr>
            <p:ph type="dt" sz="half" idx="10"/>
          </p:nvPr>
        </p:nvSpPr>
        <p:spPr/>
        <p:txBody>
          <a:bodyPr/>
          <a:lstStyle/>
          <a:p>
            <a:fld id="{D42C1D27-C995-4F4D-AF38-7C16DEDDED45}" type="datetime1">
              <a:rPr lang="en-US" smtClean="0"/>
              <a:t>5/19/2024</a:t>
            </a:fld>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011967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2"/>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2"/>
                </a:solidFill>
              </a:defRPr>
            </a:lvl1pPr>
          </a:lstStyle>
          <a:p>
            <a:r>
              <a:rPr lang="en-US" dirty="0"/>
              <a:t>Text here</a:t>
            </a:r>
          </a:p>
        </p:txBody>
      </p:sp>
      <p:sp>
        <p:nvSpPr>
          <p:cNvPr id="4" name="Date Placeholder 3"/>
          <p:cNvSpPr>
            <a:spLocks noGrp="1"/>
          </p:cNvSpPr>
          <p:nvPr>
            <p:ph type="dt" sz="half" idx="10"/>
          </p:nvPr>
        </p:nvSpPr>
        <p:spPr/>
        <p:txBody>
          <a:bodyPr/>
          <a:lstStyle/>
          <a:p>
            <a:fld id="{3AC8CCB4-0A6B-4C70-9E91-4CDDFF38307A}"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86142060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2"/>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2"/>
                </a:solidFill>
              </a:defRPr>
            </a:lvl1pPr>
          </a:lstStyle>
          <a:p>
            <a:r>
              <a:rPr lang="en-US" dirty="0"/>
              <a:t>Text here</a:t>
            </a:r>
          </a:p>
        </p:txBody>
      </p:sp>
      <p:sp>
        <p:nvSpPr>
          <p:cNvPr id="4" name="Date Placeholder 3"/>
          <p:cNvSpPr>
            <a:spLocks noGrp="1"/>
          </p:cNvSpPr>
          <p:nvPr>
            <p:ph type="dt" sz="half" idx="10"/>
          </p:nvPr>
        </p:nvSpPr>
        <p:spPr/>
        <p:txBody>
          <a:bodyPr/>
          <a:lstStyle/>
          <a:p>
            <a:fld id="{85062DFA-74BE-48AA-B71A-6AC8DD265EFE}"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solidFill>
              </a:rPr>
              <a:t>twitter.com/</a:t>
            </a:r>
            <a:r>
              <a:rPr lang="en-US" sz="2400" dirty="0" err="1">
                <a:solidFill>
                  <a:schemeClr val="accent1"/>
                </a:solidFill>
              </a:rPr>
              <a:t>ORDeptEd</a:t>
            </a:r>
            <a:r>
              <a:rPr lang="en-US" sz="2400" dirty="0">
                <a:solidFill>
                  <a:schemeClr val="accent1"/>
                </a:solidFill>
              </a:rPr>
              <a:t> | fb.com/</a:t>
            </a:r>
            <a:r>
              <a:rPr lang="en-US" sz="2400" dirty="0" err="1">
                <a:solidFill>
                  <a:schemeClr val="accent1"/>
                </a:solidFill>
              </a:rPr>
              <a:t>ORDeptEd</a:t>
            </a:r>
            <a:endParaRPr lang="en-US" sz="2400" dirty="0">
              <a:solidFill>
                <a:schemeClr val="accent1"/>
              </a:solidFill>
            </a:endParaRPr>
          </a:p>
        </p:txBody>
      </p:sp>
    </p:spTree>
    <p:extLst>
      <p:ext uri="{BB962C8B-B14F-4D97-AF65-F5344CB8AC3E}">
        <p14:creationId xmlns:p14="http://schemas.microsoft.com/office/powerpoint/2010/main" val="203597305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E7F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3BB49B-EFC8-4055-9B96-38B6BEE82986}"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394569276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2"/>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E7F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tx2"/>
                </a:solidFill>
              </a:defRPr>
            </a:lvl1pPr>
          </a:lstStyle>
          <a:p>
            <a:r>
              <a:rPr lang="en-US"/>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970FAE96-A792-4B5F-9FD5-6314D1C18C49}" type="datetime1">
              <a:rPr lang="en-US" smtClean="0"/>
              <a:t>5/19/2024</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20768125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tx2"/>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E7F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469BD3-6DA3-4D72-9BE3-9D666C781763}"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37243134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tx2"/>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E7F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6"/>
            <a:ext cx="3931826" cy="2529812"/>
          </a:xfrm>
        </p:spPr>
        <p:txBody>
          <a:bodyPr anchor="t" anchorCtr="0">
            <a:normAutofit/>
          </a:bodyPr>
          <a:lstStyle>
            <a:lvl1pPr>
              <a:defRPr sz="4400"/>
            </a:lvl1pPr>
          </a:lstStyle>
          <a:p>
            <a:r>
              <a:rPr lang="en-US"/>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B3227D-7B76-4E50-8EDC-8F0C5823F15A}" type="datetime1">
              <a:rPr lang="en-US" smtClean="0"/>
              <a:t>5/19/2024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350802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4E8C8E-9E5C-4EAB-9426-F727133C74B5}" type="datetime1">
              <a:rPr lang="en-US" smtClean="0"/>
              <a:t>5/19/2024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4318132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E708F-FBBA-49DD-9665-9A25236CC3E1}"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255416928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5D5900C-4F61-4BA5-AADC-D11C2577730D}" type="datetime1">
              <a:rPr lang="en-US" smtClean="0"/>
              <a:t>5/19/2024</a:t>
            </a:fld>
            <a:endParaRPr lang="en-US" dirty="0"/>
          </a:p>
        </p:txBody>
      </p:sp>
      <p:sp>
        <p:nvSpPr>
          <p:cNvPr id="6" name="Footer Placeholder 5"/>
          <p:cNvSpPr>
            <a:spLocks noGrp="1"/>
          </p:cNvSpPr>
          <p:nvPr>
            <p:ph type="ftr" sz="quarter" idx="11"/>
          </p:nvPr>
        </p:nvSpPr>
        <p:spPr/>
        <p:txBody>
          <a:bodyPr/>
          <a:lstStyle/>
          <a:p>
            <a:r>
              <a:rPr lang="en-US"/>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26485095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tx2"/>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584C73E-4BD6-41DF-BF75-9BC26756D08C}" type="datetime1">
              <a:rPr lang="en-US" smtClean="0"/>
              <a:t>5/19/2024</a:t>
            </a:fld>
            <a:endParaRPr lang="en-US" dirty="0"/>
          </a:p>
        </p:txBody>
      </p:sp>
      <p:sp>
        <p:nvSpPr>
          <p:cNvPr id="8" name="Footer Placeholder 7"/>
          <p:cNvSpPr>
            <a:spLocks noGrp="1"/>
          </p:cNvSpPr>
          <p:nvPr>
            <p:ph type="ftr" sz="quarter" idx="11"/>
          </p:nvPr>
        </p:nvSpPr>
        <p:spPr/>
        <p:txBody>
          <a:bodyPr/>
          <a:lstStyle/>
          <a:p>
            <a:r>
              <a:rPr lang="en-US"/>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a:t>Click to edit Master title style</a:t>
            </a:r>
            <a:endParaRPr lang="en-US" dirty="0"/>
          </a:p>
        </p:txBody>
      </p:sp>
    </p:spTree>
    <p:extLst>
      <p:ext uri="{BB962C8B-B14F-4D97-AF65-F5344CB8AC3E}">
        <p14:creationId xmlns:p14="http://schemas.microsoft.com/office/powerpoint/2010/main" val="235143077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tx2"/>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52005FAF-BA50-4AE5-8BA3-34B032A9F8FB}" type="datetime1">
              <a:rPr lang="en-US" smtClean="0"/>
              <a:t>5/19/2024</a:t>
            </a:fld>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a:t>Click to edit Master title style</a:t>
            </a:r>
          </a:p>
        </p:txBody>
      </p:sp>
    </p:spTree>
    <p:extLst>
      <p:ext uri="{BB962C8B-B14F-4D97-AF65-F5344CB8AC3E}">
        <p14:creationId xmlns:p14="http://schemas.microsoft.com/office/powerpoint/2010/main" val="318820807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tx2"/>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2" name="Date Placeholder 1"/>
          <p:cNvSpPr>
            <a:spLocks noGrp="1"/>
          </p:cNvSpPr>
          <p:nvPr>
            <p:ph type="dt" sz="half" idx="10"/>
          </p:nvPr>
        </p:nvSpPr>
        <p:spPr/>
        <p:txBody>
          <a:bodyPr/>
          <a:lstStyle/>
          <a:p>
            <a:fld id="{DCE57E3E-9C8D-457B-A64C-F72A17890C0E}" type="datetime1">
              <a:rPr lang="en-US" smtClean="0"/>
              <a:t>5/19/2024</a:t>
            </a:fld>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3024786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tx2"/>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tx2"/>
                </a:solidFill>
              </a:defRPr>
            </a:lvl1pPr>
          </a:lstStyle>
          <a:p>
            <a:r>
              <a:rPr lang="en-US" dirty="0"/>
              <a:t>Text here</a:t>
            </a:r>
          </a:p>
        </p:txBody>
      </p:sp>
      <p:sp>
        <p:nvSpPr>
          <p:cNvPr id="4" name="Date Placeholder 3"/>
          <p:cNvSpPr>
            <a:spLocks noGrp="1"/>
          </p:cNvSpPr>
          <p:nvPr>
            <p:ph type="dt" sz="half" idx="10"/>
          </p:nvPr>
        </p:nvSpPr>
        <p:spPr/>
        <p:txBody>
          <a:bodyPr/>
          <a:lstStyle/>
          <a:p>
            <a:fld id="{95815193-B132-4BD2-94A5-E9392D4ADCE8}"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84132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tx2"/>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tx2"/>
                </a:solidFill>
              </a:defRPr>
            </a:lvl1pPr>
          </a:lstStyle>
          <a:p>
            <a:r>
              <a:rPr lang="en-US" dirty="0"/>
              <a:t>Text here</a:t>
            </a:r>
          </a:p>
        </p:txBody>
      </p:sp>
      <p:sp>
        <p:nvSpPr>
          <p:cNvPr id="4" name="Date Placeholder 3"/>
          <p:cNvSpPr>
            <a:spLocks noGrp="1"/>
          </p:cNvSpPr>
          <p:nvPr>
            <p:ph type="dt" sz="half" idx="10"/>
          </p:nvPr>
        </p:nvSpPr>
        <p:spPr/>
        <p:txBody>
          <a:bodyPr/>
          <a:lstStyle/>
          <a:p>
            <a:fld id="{4B7C25BD-CD5F-4566-9788-8E2077009EFC}" type="datetime1">
              <a:rPr lang="en-US" smtClean="0"/>
              <a:t>5/19/2024</a:t>
            </a:fld>
            <a:endParaRPr lang="en-US" dirty="0"/>
          </a:p>
        </p:txBody>
      </p:sp>
      <p:sp>
        <p:nvSpPr>
          <p:cNvPr id="5" name="Footer Placeholder 4"/>
          <p:cNvSpPr>
            <a:spLocks noGrp="1"/>
          </p:cNvSpPr>
          <p:nvPr>
            <p:ph type="ftr" sz="quarter" idx="11"/>
          </p:nvPr>
        </p:nvSpPr>
        <p:spPr/>
        <p:txBody>
          <a:bodyPr/>
          <a:lstStyle/>
          <a:p>
            <a:r>
              <a:rPr lang="en-US"/>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accent1"/>
                </a:solidFill>
              </a:rPr>
              <a:t>twitter.com/</a:t>
            </a:r>
            <a:r>
              <a:rPr lang="en-US" sz="2400" dirty="0" err="1">
                <a:solidFill>
                  <a:schemeClr val="accent1"/>
                </a:solidFill>
              </a:rPr>
              <a:t>ORDeptEd</a:t>
            </a:r>
            <a:r>
              <a:rPr lang="en-US" sz="2400" dirty="0">
                <a:solidFill>
                  <a:schemeClr val="accent1"/>
                </a:solidFill>
              </a:rPr>
              <a:t> | fb.com/</a:t>
            </a:r>
            <a:r>
              <a:rPr lang="en-US" sz="2400" dirty="0" err="1">
                <a:solidFill>
                  <a:schemeClr val="accent1"/>
                </a:solidFill>
              </a:rPr>
              <a:t>ORDeptEd</a:t>
            </a:r>
            <a:endParaRPr lang="en-US" sz="2400" dirty="0">
              <a:solidFill>
                <a:schemeClr val="accent1"/>
              </a:solidFill>
            </a:endParaRPr>
          </a:p>
        </p:txBody>
      </p:sp>
    </p:spTree>
    <p:extLst>
      <p:ext uri="{BB962C8B-B14F-4D97-AF65-F5344CB8AC3E}">
        <p14:creationId xmlns:p14="http://schemas.microsoft.com/office/powerpoint/2010/main" val="794497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2BEDC97-9F34-4509-ADEA-8030B7C6B60B}" type="datetime1">
              <a:rPr lang="en-US" smtClean="0"/>
              <a:t>5/19/2024</a:t>
            </a:fld>
            <a:endParaRPr lang="en-US" dirty="0"/>
          </a:p>
        </p:txBody>
      </p:sp>
      <p:sp>
        <p:nvSpPr>
          <p:cNvPr id="8" name="Footer Placeholder 7"/>
          <p:cNvSpPr>
            <a:spLocks noGrp="1"/>
          </p:cNvSpPr>
          <p:nvPr>
            <p:ph type="ftr" sz="quarter" idx="11"/>
          </p:nvPr>
        </p:nvSpPr>
        <p:spPr/>
        <p:txBody>
          <a:bodyPr/>
          <a:lstStyle/>
          <a:p>
            <a:r>
              <a:rPr lang="en-US"/>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a:t>Click to edit Master title style</a:t>
            </a:r>
            <a:endParaRPr lang="en-US" dirty="0"/>
          </a:p>
        </p:txBody>
      </p:sp>
    </p:spTree>
    <p:extLst>
      <p:ext uri="{BB962C8B-B14F-4D97-AF65-F5344CB8AC3E}">
        <p14:creationId xmlns:p14="http://schemas.microsoft.com/office/powerpoint/2010/main" val="642731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297557A5-A438-4138-9B46-DB717FAF24AB}" type="datetime1">
              <a:rPr lang="en-US" smtClean="0"/>
              <a:t>5/19/2024</a:t>
            </a:fld>
            <a:endParaRPr lang="en-US" dirty="0"/>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a:t>Click to edit Master title style</a:t>
            </a:r>
            <a:endParaRPr lang="en-US" dirty="0"/>
          </a:p>
        </p:txBody>
      </p:sp>
    </p:spTree>
    <p:extLst>
      <p:ext uri="{BB962C8B-B14F-4D97-AF65-F5344CB8AC3E}">
        <p14:creationId xmlns:p14="http://schemas.microsoft.com/office/powerpoint/2010/main" val="3752021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a:t>
            </a:r>
          </a:p>
        </p:txBody>
      </p:sp>
      <p:sp>
        <p:nvSpPr>
          <p:cNvPr id="2" name="Date Placeholder 1"/>
          <p:cNvSpPr>
            <a:spLocks noGrp="1"/>
          </p:cNvSpPr>
          <p:nvPr>
            <p:ph type="dt" sz="half" idx="10"/>
          </p:nvPr>
        </p:nvSpPr>
        <p:spPr/>
        <p:txBody>
          <a:bodyPr/>
          <a:lstStyle/>
          <a:p>
            <a:fld id="{6BB0726E-D8F0-4904-9033-75D6D10297F0}" type="datetime1">
              <a:rPr lang="en-US" smtClean="0"/>
              <a:t>5/19/2024</a:t>
            </a:fld>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39459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E177E1E5-E94C-44C8-9DC3-E82EC938D057}" type="datetime1">
              <a:rPr lang="en-US" smtClean="0"/>
              <a:t>5/19/2024</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107541647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F6B4324B-C51A-477F-B82F-BCD35D7DCDF5}" type="datetime1">
              <a:rPr lang="en-US" smtClean="0"/>
              <a:t>5/19/2024</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2694759649"/>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hf hdr="0" dt="0"/>
  <p:txStyles>
    <p:titleStyle>
      <a:lvl1pPr algn="l" defTabSz="914400" rtl="0" eaLnBrk="1" latinLnBrk="0" hangingPunct="1">
        <a:lnSpc>
          <a:spcPct val="90000"/>
        </a:lnSpc>
        <a:spcBef>
          <a:spcPct val="0"/>
        </a:spcBef>
        <a:buNone/>
        <a:defRPr sz="4400" kern="1200">
          <a:solidFill>
            <a:schemeClr val="accent5"/>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B863A458-8582-4E0F-8F46-33B96BCD201D}" type="datetime1">
              <a:rPr lang="en-US" smtClean="0"/>
              <a:t>5/19/2024</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2900062332"/>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dt="0"/>
  <p:txStyles>
    <p:titleStyle>
      <a:lvl1pPr algn="l" defTabSz="914400" rtl="0" eaLnBrk="1" latinLnBrk="0" hangingPunct="1">
        <a:lnSpc>
          <a:spcPct val="90000"/>
        </a:lnSpc>
        <a:spcBef>
          <a:spcPct val="0"/>
        </a:spcBef>
        <a:buNone/>
        <a:defRPr sz="4400" kern="1200">
          <a:solidFill>
            <a:schemeClr val="accent4"/>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accent3"/>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98A71AB0-E81A-4CE9-A93A-39CC058D5971}" type="datetime1">
              <a:rPr lang="en-US" smtClean="0"/>
              <a:t>5/19/2024</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2519374154"/>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hf hdr="0" dt="0"/>
  <p:txStyles>
    <p:titleStyle>
      <a:lvl1pPr algn="l" defTabSz="914400" rtl="0" eaLnBrk="1" latinLnBrk="0" hangingPunct="1">
        <a:lnSpc>
          <a:spcPct val="90000"/>
        </a:lnSpc>
        <a:spcBef>
          <a:spcPct val="0"/>
        </a:spcBef>
        <a:buNone/>
        <a:defRPr sz="4400" kern="1200">
          <a:solidFill>
            <a:schemeClr val="accent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accent2"/>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5F601B3C-5CF8-42B6-8A15-21B0B5981246}" type="datetime1">
              <a:rPr lang="en-US" smtClean="0"/>
              <a:t>5/19/2024</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4279954450"/>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dt="0"/>
  <p:txStyles>
    <p:titleStyle>
      <a:lvl1pPr algn="l" defTabSz="914400" rtl="0" eaLnBrk="1" latinLnBrk="0" hangingPunct="1">
        <a:lnSpc>
          <a:spcPct val="90000"/>
        </a:lnSpc>
        <a:spcBef>
          <a:spcPct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2F451E56-784F-4CC3-8524-A4323A28803B}" type="datetime1">
              <a:rPr lang="en-US" smtClean="0"/>
              <a:t>5/19/2024</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3184397434"/>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hf hd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ltLang="en-US" dirty="0"/>
              <a:t>Welcome Families!</a:t>
            </a:r>
            <a:br>
              <a:rPr lang="en-US" altLang="en-US" dirty="0"/>
            </a:br>
            <a:r>
              <a:rPr lang="en-US" altLang="en-US" dirty="0"/>
              <a:t>Annual Meeting</a:t>
            </a:r>
            <a:endParaRPr lang="en-US" dirty="0"/>
          </a:p>
        </p:txBody>
      </p:sp>
      <p:sp>
        <p:nvSpPr>
          <p:cNvPr id="3" name="Subtitle 2"/>
          <p:cNvSpPr>
            <a:spLocks noGrp="1"/>
          </p:cNvSpPr>
          <p:nvPr>
            <p:ph type="subTitle" idx="1"/>
          </p:nvPr>
        </p:nvSpPr>
        <p:spPr/>
        <p:txBody>
          <a:bodyPr>
            <a:normAutofit/>
          </a:bodyPr>
          <a:lstStyle/>
          <a:p>
            <a:r>
              <a:rPr lang="en-US" sz="3600" dirty="0">
                <a:latin typeface="Century Gothic" panose="020B0502020202020204" pitchFamily="34" charset="0"/>
              </a:rPr>
              <a:t>September/ October 2023</a:t>
            </a:r>
          </a:p>
        </p:txBody>
      </p:sp>
    </p:spTree>
    <p:extLst>
      <p:ext uri="{BB962C8B-B14F-4D97-AF65-F5344CB8AC3E}">
        <p14:creationId xmlns:p14="http://schemas.microsoft.com/office/powerpoint/2010/main" val="3972213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a:latin typeface="Century Gothic" panose="020B0502020202020204" pitchFamily="34" charset="0"/>
              </a:rPr>
              <a:t>Yoncalla</a:t>
            </a:r>
            <a:r>
              <a:rPr lang="en-US" dirty="0">
                <a:latin typeface="Century Gothic" panose="020B0502020202020204" pitchFamily="34" charset="0"/>
              </a:rPr>
              <a:t> Elementary School prioritizes their partnerships with families and relies on our relationship when serving all students. </a:t>
            </a:r>
          </a:p>
          <a:p>
            <a:r>
              <a:rPr lang="en-US" dirty="0">
                <a:latin typeface="Century Gothic" panose="020B0502020202020204" pitchFamily="34" charset="0"/>
              </a:rPr>
              <a:t>Families are invited to be part of both monthly site council meetings and monthly YEP’s meetings </a:t>
            </a:r>
          </a:p>
          <a:p>
            <a:r>
              <a:rPr lang="en-US" dirty="0">
                <a:latin typeface="Century Gothic" panose="020B0502020202020204" pitchFamily="34" charset="0"/>
              </a:rPr>
              <a:t>Families and students are an integral piece of a community school compact- an agreement between the school, families and students to create a learning environment where everyone feels valued, safe and connected. </a:t>
            </a:r>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10</a:t>
            </a:fld>
            <a:endParaRPr lang="en-US" dirty="0"/>
          </a:p>
        </p:txBody>
      </p:sp>
      <p:sp>
        <p:nvSpPr>
          <p:cNvPr id="5" name="Title 4"/>
          <p:cNvSpPr>
            <a:spLocks noGrp="1"/>
          </p:cNvSpPr>
          <p:nvPr>
            <p:ph type="title"/>
          </p:nvPr>
        </p:nvSpPr>
        <p:spPr/>
        <p:txBody>
          <a:bodyPr/>
          <a:lstStyle/>
          <a:p>
            <a:r>
              <a:rPr lang="en-US" dirty="0"/>
              <a:t>Family Involvement/ Governance</a:t>
            </a:r>
          </a:p>
        </p:txBody>
      </p:sp>
    </p:spTree>
    <p:extLst>
      <p:ext uri="{BB962C8B-B14F-4D97-AF65-F5344CB8AC3E}">
        <p14:creationId xmlns:p14="http://schemas.microsoft.com/office/powerpoint/2010/main" val="3170466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descr="Annual Review &amp; Evaluation Graphic" title="Annual Review &amp; Evaluation Graphic"/>
          <p:cNvGraphicFramePr>
            <a:graphicFrameLocks noGrp="1"/>
          </p:cNvGraphicFramePr>
          <p:nvPr>
            <p:ph idx="1"/>
            <p:extLst>
              <p:ext uri="{D42A27DB-BD31-4B8C-83A1-F6EECF244321}">
                <p14:modId xmlns:p14="http://schemas.microsoft.com/office/powerpoint/2010/main" val="4206543709"/>
              </p:ext>
            </p:extLst>
          </p:nvPr>
        </p:nvGraphicFramePr>
        <p:xfrm>
          <a:off x="717550" y="1825625"/>
          <a:ext cx="10783888" cy="4108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en-US" dirty="0"/>
              <a:t>Annual Review and Evaluation</a:t>
            </a:r>
          </a:p>
        </p:txBody>
      </p:sp>
      <p:sp>
        <p:nvSpPr>
          <p:cNvPr id="3" name="Footer Placeholder 2">
            <a:extLst>
              <a:ext uri="{FF2B5EF4-FFF2-40B4-BE49-F238E27FC236}">
                <a16:creationId xmlns:a16="http://schemas.microsoft.com/office/drawing/2014/main" id="{5A7C0261-4C94-BEC7-38CB-2B7F23C0428E}"/>
              </a:ext>
            </a:extLst>
          </p:cNvPr>
          <p:cNvSpPr>
            <a:spLocks noGrp="1"/>
          </p:cNvSpPr>
          <p:nvPr>
            <p:ph type="ftr" sz="quarter" idx="11"/>
          </p:nvPr>
        </p:nvSpPr>
        <p:spPr/>
        <p:txBody>
          <a:bodyPr/>
          <a:lstStyle/>
          <a:p>
            <a:r>
              <a:rPr lang="en-US"/>
              <a:t>Oregon Department of Education</a:t>
            </a:r>
            <a:endParaRPr lang="en-US" dirty="0"/>
          </a:p>
        </p:txBody>
      </p:sp>
      <p:sp>
        <p:nvSpPr>
          <p:cNvPr id="5" name="Slide Number Placeholder 4">
            <a:extLst>
              <a:ext uri="{FF2B5EF4-FFF2-40B4-BE49-F238E27FC236}">
                <a16:creationId xmlns:a16="http://schemas.microsoft.com/office/drawing/2014/main" id="{E2F1A490-A1FD-614D-A1F6-B3D4BBC404D9}"/>
              </a:ext>
            </a:extLst>
          </p:cNvPr>
          <p:cNvSpPr>
            <a:spLocks noGrp="1"/>
          </p:cNvSpPr>
          <p:nvPr>
            <p:ph type="sldNum" sz="quarter" idx="12"/>
          </p:nvPr>
        </p:nvSpPr>
        <p:spPr/>
        <p:txBody>
          <a:bodyPr/>
          <a:lstStyle/>
          <a:p>
            <a:fld id="{357F5B69-6281-4C1F-8C38-6DA0F56DA430}" type="slidenum">
              <a:rPr lang="en-US" smtClean="0"/>
              <a:pPr/>
              <a:t>11</a:t>
            </a:fld>
            <a:endParaRPr lang="en-US" dirty="0"/>
          </a:p>
        </p:txBody>
      </p:sp>
    </p:spTree>
    <p:extLst>
      <p:ext uri="{BB962C8B-B14F-4D97-AF65-F5344CB8AC3E}">
        <p14:creationId xmlns:p14="http://schemas.microsoft.com/office/powerpoint/2010/main" val="3926452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YEP’s Parent Leader-</a:t>
            </a:r>
          </a:p>
          <a:p>
            <a:pPr marL="0" indent="0">
              <a:buNone/>
            </a:pPr>
            <a:r>
              <a:rPr lang="en-US" dirty="0"/>
              <a:t>ship Group –meets </a:t>
            </a:r>
          </a:p>
          <a:p>
            <a:pPr marL="0" indent="0">
              <a:buNone/>
            </a:pPr>
            <a:r>
              <a:rPr lang="en-US" dirty="0"/>
              <a:t>monthly.</a:t>
            </a:r>
          </a:p>
          <a:p>
            <a:r>
              <a:rPr lang="en-US" dirty="0"/>
              <a:t>Volunteering in the</a:t>
            </a:r>
          </a:p>
          <a:p>
            <a:pPr marL="0" indent="0">
              <a:buNone/>
            </a:pPr>
            <a:r>
              <a:rPr lang="en-US" dirty="0"/>
              <a:t>classroom</a:t>
            </a:r>
          </a:p>
          <a:p>
            <a:r>
              <a:rPr lang="en-US" dirty="0"/>
              <a:t>Site Council </a:t>
            </a:r>
          </a:p>
          <a:p>
            <a:endParaRPr lang="en-US" dirty="0"/>
          </a:p>
          <a:p>
            <a:endParaRPr lang="en-US" dirty="0"/>
          </a:p>
          <a:p>
            <a:r>
              <a:rPr lang="en-US"/>
              <a:t>Questions?</a:t>
            </a:r>
            <a:endParaRPr lang="en-US" dirty="0"/>
          </a:p>
          <a:p>
            <a:pPr marL="0" indent="0">
              <a:buNone/>
            </a:pPr>
            <a:endParaRPr lang="en-US" dirty="0"/>
          </a:p>
          <a:p>
            <a:pPr marL="0" indent="0">
              <a:buNone/>
            </a:pPr>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12</a:t>
            </a:fld>
            <a:endParaRPr lang="en-US" dirty="0"/>
          </a:p>
        </p:txBody>
      </p:sp>
      <p:sp>
        <p:nvSpPr>
          <p:cNvPr id="5" name="Title 4"/>
          <p:cNvSpPr>
            <a:spLocks noGrp="1"/>
          </p:cNvSpPr>
          <p:nvPr>
            <p:ph type="title"/>
          </p:nvPr>
        </p:nvSpPr>
        <p:spPr/>
        <p:txBody>
          <a:bodyPr>
            <a:normAutofit/>
          </a:bodyPr>
          <a:lstStyle/>
          <a:p>
            <a:r>
              <a:rPr lang="en-US" dirty="0"/>
              <a:t>Opportunities for Partnership</a:t>
            </a:r>
          </a:p>
        </p:txBody>
      </p:sp>
      <p:pic>
        <p:nvPicPr>
          <p:cNvPr id="7" name="Picture 6" descr="A group of children holding hands&#10;&#10;Description automatically generated">
            <a:extLst>
              <a:ext uri="{FF2B5EF4-FFF2-40B4-BE49-F238E27FC236}">
                <a16:creationId xmlns:a16="http://schemas.microsoft.com/office/drawing/2014/main" id="{3B471EA8-B424-D507-21E2-612B44EAF4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8582" y="1860830"/>
            <a:ext cx="7429500" cy="4038600"/>
          </a:xfrm>
          <a:prstGeom prst="rect">
            <a:avLst/>
          </a:prstGeom>
        </p:spPr>
      </p:pic>
    </p:spTree>
    <p:extLst>
      <p:ext uri="{BB962C8B-B14F-4D97-AF65-F5344CB8AC3E}">
        <p14:creationId xmlns:p14="http://schemas.microsoft.com/office/powerpoint/2010/main" val="444678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72100" y="1806306"/>
            <a:ext cx="10784542" cy="4109010"/>
          </a:xfrm>
        </p:spPr>
        <p:txBody>
          <a:bodyPr>
            <a:normAutofit fontScale="92500"/>
          </a:bodyPr>
          <a:lstStyle/>
          <a:p>
            <a:pPr marL="0" indent="0" algn="ctr">
              <a:buNone/>
            </a:pPr>
            <a:r>
              <a:rPr lang="en-US" altLang="en-US" sz="3200" dirty="0">
                <a:latin typeface="Century Gothic" panose="020B0502020202020204" pitchFamily="34" charset="0"/>
              </a:rPr>
              <a:t>Provide information about our school’s Title I-A program for parents of students participating in the program</a:t>
            </a:r>
          </a:p>
          <a:p>
            <a:pPr marL="0" indent="0" algn="ctr">
              <a:buNone/>
            </a:pPr>
            <a:r>
              <a:rPr lang="en-US" altLang="en-US" sz="3200" dirty="0">
                <a:latin typeface="Century Gothic" panose="020B0502020202020204" pitchFamily="34" charset="0"/>
              </a:rPr>
              <a:t>  </a:t>
            </a:r>
          </a:p>
          <a:p>
            <a:r>
              <a:rPr lang="en-US" sz="2800" dirty="0">
                <a:latin typeface="Century Gothic" panose="020B0502020202020204" pitchFamily="34" charset="0"/>
              </a:rPr>
              <a:t>Explanation of Title I-A requirements</a:t>
            </a:r>
          </a:p>
          <a:p>
            <a:r>
              <a:rPr lang="en-US" sz="2800" dirty="0">
                <a:latin typeface="Century Gothic" panose="020B0502020202020204" pitchFamily="34" charset="0"/>
              </a:rPr>
              <a:t>Rights of Parent and Guardians</a:t>
            </a:r>
          </a:p>
          <a:p>
            <a:r>
              <a:rPr lang="en-US" sz="2800" dirty="0">
                <a:latin typeface="Century Gothic" panose="020B0502020202020204" pitchFamily="34" charset="0"/>
              </a:rPr>
              <a:t>Our school program</a:t>
            </a:r>
          </a:p>
          <a:p>
            <a:r>
              <a:rPr lang="en-US" sz="2800" dirty="0">
                <a:latin typeface="Century Gothic" panose="020B0502020202020204" pitchFamily="34" charset="0"/>
              </a:rPr>
              <a:t>Curriculum and Assessments</a:t>
            </a:r>
          </a:p>
          <a:p>
            <a:r>
              <a:rPr lang="en-US" sz="2800" dirty="0">
                <a:latin typeface="Century Gothic" panose="020B0502020202020204" pitchFamily="34" charset="0"/>
              </a:rPr>
              <a:t>Parent and Family Involvement</a:t>
            </a:r>
            <a:endParaRPr lang="en-US" dirty="0">
              <a:latin typeface="Century Gothic" panose="020B0502020202020204" pitchFamily="34" charset="0"/>
            </a:endParaRPr>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2</a:t>
            </a:fld>
            <a:endParaRPr lang="en-US" dirty="0"/>
          </a:p>
        </p:txBody>
      </p:sp>
      <p:sp>
        <p:nvSpPr>
          <p:cNvPr id="5" name="Title 4"/>
          <p:cNvSpPr>
            <a:spLocks noGrp="1"/>
          </p:cNvSpPr>
          <p:nvPr>
            <p:ph type="title"/>
          </p:nvPr>
        </p:nvSpPr>
        <p:spPr/>
        <p:txBody>
          <a:bodyPr/>
          <a:lstStyle/>
          <a:p>
            <a:r>
              <a:rPr lang="en-US" dirty="0"/>
              <a:t>Meeting Agenda</a:t>
            </a:r>
          </a:p>
        </p:txBody>
      </p:sp>
    </p:spTree>
    <p:extLst>
      <p:ext uri="{BB962C8B-B14F-4D97-AF65-F5344CB8AC3E}">
        <p14:creationId xmlns:p14="http://schemas.microsoft.com/office/powerpoint/2010/main" val="2221848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Title I-A Program</a:t>
            </a:r>
          </a:p>
        </p:txBody>
      </p:sp>
      <p:sp>
        <p:nvSpPr>
          <p:cNvPr id="2" name="Content Placeholder 1"/>
          <p:cNvSpPr>
            <a:spLocks noGrp="1"/>
          </p:cNvSpPr>
          <p:nvPr>
            <p:ph idx="1"/>
          </p:nvPr>
        </p:nvSpPr>
        <p:spPr>
          <a:xfrm>
            <a:off x="717176" y="1825625"/>
            <a:ext cx="10784542" cy="4317598"/>
          </a:xfrm>
        </p:spPr>
        <p:txBody>
          <a:bodyPr>
            <a:normAutofit/>
          </a:bodyPr>
          <a:lstStyle/>
          <a:p>
            <a:r>
              <a:rPr lang="en-US" altLang="en-US" sz="2800" dirty="0">
                <a:latin typeface="Century Gothic" panose="020B0502020202020204" pitchFamily="34" charset="0"/>
              </a:rPr>
              <a:t>What is “Title I-A”?</a:t>
            </a:r>
          </a:p>
          <a:p>
            <a:pPr lvl="1"/>
            <a:r>
              <a:rPr lang="en-US" altLang="en-US" sz="2800" dirty="0">
                <a:latin typeface="Century Gothic" panose="020B0502020202020204" pitchFamily="34" charset="0"/>
              </a:rPr>
              <a:t>Title I-A is United States Government’s largest education assistance program for schools.</a:t>
            </a:r>
          </a:p>
          <a:p>
            <a:pPr lvl="1"/>
            <a:r>
              <a:rPr lang="en-US" altLang="en-US" sz="2800" dirty="0">
                <a:latin typeface="Century Gothic" panose="020B0502020202020204" pitchFamily="34" charset="0"/>
              </a:rPr>
              <a:t>Funds are used to provide programs to help children who are struggling in reading and math.</a:t>
            </a:r>
          </a:p>
          <a:p>
            <a:pPr lvl="1"/>
            <a:r>
              <a:rPr lang="en-US" altLang="en-US" sz="2800" dirty="0">
                <a:latin typeface="Century Gothic" panose="020B0502020202020204" pitchFamily="34" charset="0"/>
              </a:rPr>
              <a:t>Extra help (in addition to what they learn during math and reading time in the classroom)</a:t>
            </a:r>
          </a:p>
          <a:p>
            <a:pPr lvl="1"/>
            <a:r>
              <a:rPr lang="en-US" altLang="en-US" sz="2800" dirty="0">
                <a:latin typeface="Century Gothic" panose="020B0502020202020204" pitchFamily="34" charset="0"/>
              </a:rPr>
              <a:t>Funding provided under ESEA</a:t>
            </a:r>
          </a:p>
          <a:p>
            <a:pPr lvl="1"/>
            <a:endParaRPr lang="en-US" dirty="0"/>
          </a:p>
        </p:txBody>
      </p:sp>
      <p:sp>
        <p:nvSpPr>
          <p:cNvPr id="4" name="Footer Placeholder 3">
            <a:extLst>
              <a:ext uri="{FF2B5EF4-FFF2-40B4-BE49-F238E27FC236}">
                <a16:creationId xmlns:a16="http://schemas.microsoft.com/office/drawing/2014/main" id="{39C55736-A0A3-84D9-EE3B-2CE2911CEA07}"/>
              </a:ext>
            </a:extLst>
          </p:cNvPr>
          <p:cNvSpPr>
            <a:spLocks noGrp="1"/>
          </p:cNvSpPr>
          <p:nvPr>
            <p:ph type="ftr" sz="quarter" idx="11"/>
          </p:nvPr>
        </p:nvSpPr>
        <p:spPr/>
        <p:txBody>
          <a:bodyPr/>
          <a:lstStyle/>
          <a:p>
            <a:r>
              <a:rPr lang="en-US"/>
              <a:t>Oregon Department of Education</a:t>
            </a:r>
            <a:endParaRPr lang="en-US" dirty="0"/>
          </a:p>
        </p:txBody>
      </p:sp>
      <p:sp>
        <p:nvSpPr>
          <p:cNvPr id="5" name="Slide Number Placeholder 4">
            <a:extLst>
              <a:ext uri="{FF2B5EF4-FFF2-40B4-BE49-F238E27FC236}">
                <a16:creationId xmlns:a16="http://schemas.microsoft.com/office/drawing/2014/main" id="{F0C3C881-99C3-F4B7-B441-A38E111AF3EE}"/>
              </a:ext>
            </a:extLst>
          </p:cNvPr>
          <p:cNvSpPr>
            <a:spLocks noGrp="1"/>
          </p:cNvSpPr>
          <p:nvPr>
            <p:ph type="sldNum" sz="quarter" idx="12"/>
          </p:nvPr>
        </p:nvSpPr>
        <p:spPr/>
        <p:txBody>
          <a:bodyPr/>
          <a:lstStyle/>
          <a:p>
            <a:fld id="{357F5B69-6281-4C1F-8C38-6DA0F56DA430}" type="slidenum">
              <a:rPr lang="en-US" smtClean="0"/>
              <a:pPr/>
              <a:t>3</a:t>
            </a:fld>
            <a:endParaRPr lang="en-US" dirty="0"/>
          </a:p>
        </p:txBody>
      </p:sp>
    </p:spTree>
    <p:extLst>
      <p:ext uri="{BB962C8B-B14F-4D97-AF65-F5344CB8AC3E}">
        <p14:creationId xmlns:p14="http://schemas.microsoft.com/office/powerpoint/2010/main" val="1820013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latin typeface="Century Gothic" panose="020B0502020202020204" pitchFamily="34" charset="0"/>
              </a:rPr>
              <a:t>Right to request teacher qualifications</a:t>
            </a:r>
          </a:p>
          <a:p>
            <a:r>
              <a:rPr lang="en-US" sz="2800" dirty="0">
                <a:latin typeface="Century Gothic" panose="020B0502020202020204" pitchFamily="34" charset="0"/>
              </a:rPr>
              <a:t>Request opportunities to meet with staff for parent involvement</a:t>
            </a:r>
          </a:p>
          <a:p>
            <a:r>
              <a:rPr lang="en-US" sz="2800" dirty="0">
                <a:latin typeface="Century Gothic" panose="020B0502020202020204" pitchFamily="34" charset="0"/>
              </a:rPr>
              <a:t>Participate in decisions affecting your child</a:t>
            </a:r>
          </a:p>
          <a:p>
            <a:r>
              <a:rPr lang="en-US" sz="2800" dirty="0">
                <a:latin typeface="Century Gothic" panose="020B0502020202020204" pitchFamily="34" charset="0"/>
              </a:rPr>
              <a:t>Review school’s Title I program and make suggestions</a:t>
            </a:r>
          </a:p>
          <a:p>
            <a:r>
              <a:rPr lang="en-US" sz="2800" dirty="0">
                <a:latin typeface="Century Gothic" panose="020B0502020202020204" pitchFamily="34" charset="0"/>
              </a:rPr>
              <a:t>Participate in school activities</a:t>
            </a:r>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4</a:t>
            </a:fld>
            <a:endParaRPr lang="en-US" dirty="0"/>
          </a:p>
        </p:txBody>
      </p:sp>
      <p:sp>
        <p:nvSpPr>
          <p:cNvPr id="5" name="Title 4"/>
          <p:cNvSpPr>
            <a:spLocks noGrp="1"/>
          </p:cNvSpPr>
          <p:nvPr>
            <p:ph type="title"/>
          </p:nvPr>
        </p:nvSpPr>
        <p:spPr/>
        <p:txBody>
          <a:bodyPr/>
          <a:lstStyle/>
          <a:p>
            <a:r>
              <a:rPr lang="en-US" dirty="0">
                <a:latin typeface="Century Gothic" panose="020B0502020202020204" pitchFamily="34" charset="0"/>
              </a:rPr>
              <a:t>Family Rights Under ESSA</a:t>
            </a:r>
          </a:p>
        </p:txBody>
      </p:sp>
    </p:spTree>
    <p:extLst>
      <p:ext uri="{BB962C8B-B14F-4D97-AF65-F5344CB8AC3E}">
        <p14:creationId xmlns:p14="http://schemas.microsoft.com/office/powerpoint/2010/main" val="3102352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3126581" y="1028700"/>
            <a:ext cx="6115050" cy="742950"/>
          </a:xfrm>
        </p:spPr>
        <p:txBody>
          <a:bodyPr>
            <a:normAutofit fontScale="90000"/>
          </a:bodyPr>
          <a:lstStyle/>
          <a:p>
            <a:r>
              <a:rPr lang="en-US" altLang="en-US" dirty="0"/>
              <a:t>Title I-A Program </a:t>
            </a:r>
            <a:r>
              <a:rPr lang="en-US" altLang="en-US" dirty="0">
                <a:latin typeface="Century Gothic" panose="020B0502020202020204" pitchFamily="34" charset="0"/>
              </a:rPr>
              <a:t>Components</a:t>
            </a:r>
          </a:p>
        </p:txBody>
      </p:sp>
      <p:graphicFrame>
        <p:nvGraphicFramePr>
          <p:cNvPr id="4" name="Content Placeholder 3" descr="Title I-A Program Components" title="Title I-A Program Components"/>
          <p:cNvGraphicFramePr>
            <a:graphicFrameLocks noGrp="1"/>
          </p:cNvGraphicFramePr>
          <p:nvPr>
            <p:ph idx="1"/>
            <p:extLst>
              <p:ext uri="{D42A27DB-BD31-4B8C-83A1-F6EECF244321}">
                <p14:modId xmlns:p14="http://schemas.microsoft.com/office/powerpoint/2010/main" val="2817214317"/>
              </p:ext>
            </p:extLst>
          </p:nvPr>
        </p:nvGraphicFramePr>
        <p:xfrm>
          <a:off x="3181350" y="1714499"/>
          <a:ext cx="6301864" cy="46568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627CA356-000D-9374-135D-FED81A350B12}"/>
              </a:ext>
            </a:extLst>
          </p:cNvPr>
          <p:cNvSpPr>
            <a:spLocks noGrp="1"/>
          </p:cNvSpPr>
          <p:nvPr>
            <p:ph type="ftr" sz="quarter" idx="11"/>
          </p:nvPr>
        </p:nvSpPr>
        <p:spPr/>
        <p:txBody>
          <a:bodyPr/>
          <a:lstStyle/>
          <a:p>
            <a:r>
              <a:rPr lang="en-US"/>
              <a:t>Oregon Department of Education</a:t>
            </a:r>
            <a:endParaRPr lang="en-US" dirty="0"/>
          </a:p>
        </p:txBody>
      </p:sp>
      <p:sp>
        <p:nvSpPr>
          <p:cNvPr id="3" name="Slide Number Placeholder 2">
            <a:extLst>
              <a:ext uri="{FF2B5EF4-FFF2-40B4-BE49-F238E27FC236}">
                <a16:creationId xmlns:a16="http://schemas.microsoft.com/office/drawing/2014/main" id="{1F0CF9BD-06BC-2BE4-2919-5A245B7ADCDE}"/>
              </a:ext>
            </a:extLst>
          </p:cNvPr>
          <p:cNvSpPr>
            <a:spLocks noGrp="1"/>
          </p:cNvSpPr>
          <p:nvPr>
            <p:ph type="sldNum" sz="quarter" idx="12"/>
          </p:nvPr>
        </p:nvSpPr>
        <p:spPr/>
        <p:txBody>
          <a:bodyPr/>
          <a:lstStyle/>
          <a:p>
            <a:fld id="{357F5B69-6281-4C1F-8C38-6DA0F56DA430}" type="slidenum">
              <a:rPr lang="en-US" smtClean="0"/>
              <a:t>5</a:t>
            </a:fld>
            <a:endParaRPr lang="en-US" dirty="0"/>
          </a:p>
        </p:txBody>
      </p:sp>
    </p:spTree>
    <p:extLst>
      <p:ext uri="{BB962C8B-B14F-4D97-AF65-F5344CB8AC3E}">
        <p14:creationId xmlns:p14="http://schemas.microsoft.com/office/powerpoint/2010/main" val="3268309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a:bodyPr>
          <a:lstStyle/>
          <a:p>
            <a:pPr marL="0" indent="0">
              <a:buNone/>
            </a:pPr>
            <a:r>
              <a:rPr lang="en-US" sz="3600" dirty="0" err="1">
                <a:latin typeface="Century Gothic" panose="020B0502020202020204" pitchFamily="34" charset="0"/>
              </a:rPr>
              <a:t>Dibels</a:t>
            </a:r>
            <a:r>
              <a:rPr lang="en-US" sz="3600" dirty="0">
                <a:latin typeface="Century Gothic" panose="020B0502020202020204" pitchFamily="34" charset="0"/>
              </a:rPr>
              <a:t> data indicates that nearly 39% of </a:t>
            </a:r>
            <a:r>
              <a:rPr lang="en-US" sz="3600" dirty="0" err="1">
                <a:latin typeface="Century Gothic" panose="020B0502020202020204" pitchFamily="34" charset="0"/>
              </a:rPr>
              <a:t>Yoncalla</a:t>
            </a:r>
            <a:r>
              <a:rPr lang="en-US" sz="3600" dirty="0">
                <a:latin typeface="Century Gothic" panose="020B0502020202020204" pitchFamily="34" charset="0"/>
              </a:rPr>
              <a:t> Students need intensive support to reach grade level- An additional 15% need strategic support. </a:t>
            </a:r>
          </a:p>
        </p:txBody>
      </p:sp>
      <p:sp>
        <p:nvSpPr>
          <p:cNvPr id="4" name="Footer Placeholder 3"/>
          <p:cNvSpPr>
            <a:spLocks noGrp="1"/>
          </p:cNvSpPr>
          <p:nvPr>
            <p:ph type="ftr" sz="quarter" idx="11"/>
          </p:nvPr>
        </p:nvSpPr>
        <p:spPr/>
        <p:txBody>
          <a:bodyPr/>
          <a:lstStyle/>
          <a:p>
            <a:r>
              <a:rPr lang="en-US"/>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t>6</a:t>
            </a:fld>
            <a:endParaRPr lang="en-US" dirty="0"/>
          </a:p>
        </p:txBody>
      </p:sp>
      <p:sp>
        <p:nvSpPr>
          <p:cNvPr id="6" name="Title 5"/>
          <p:cNvSpPr>
            <a:spLocks noGrp="1"/>
          </p:cNvSpPr>
          <p:nvPr>
            <p:ph type="title"/>
          </p:nvPr>
        </p:nvSpPr>
        <p:spPr/>
        <p:txBody>
          <a:bodyPr/>
          <a:lstStyle/>
          <a:p>
            <a:r>
              <a:rPr lang="en-US" dirty="0"/>
              <a:t>How are we doing?</a:t>
            </a:r>
          </a:p>
        </p:txBody>
      </p:sp>
    </p:spTree>
    <p:extLst>
      <p:ext uri="{BB962C8B-B14F-4D97-AF65-F5344CB8AC3E}">
        <p14:creationId xmlns:p14="http://schemas.microsoft.com/office/powerpoint/2010/main" val="1408398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7176" y="1825624"/>
            <a:ext cx="10784542" cy="4407535"/>
          </a:xfrm>
        </p:spPr>
        <p:txBody>
          <a:bodyPr>
            <a:normAutofit/>
          </a:bodyPr>
          <a:lstStyle/>
          <a:p>
            <a:pPr marL="0" indent="0">
              <a:buNone/>
              <a:defRPr/>
            </a:pPr>
            <a:r>
              <a:rPr lang="en-US" altLang="en-US" dirty="0">
                <a:latin typeface="Century Gothic" panose="020B0502020202020204" pitchFamily="34" charset="0"/>
              </a:rPr>
              <a:t>Our school receives school wide Title 1A services, meaning that every student has access to additional, high quality tutoring and small group instruction if the school wide team feels this is the best way to support student learning. </a:t>
            </a:r>
          </a:p>
          <a:p>
            <a:pPr marL="0" indent="0">
              <a:buNone/>
              <a:defRPr/>
            </a:pPr>
            <a:endParaRPr lang="en-US" altLang="en-US" dirty="0">
              <a:latin typeface="Century Gothic" panose="020B0502020202020204" pitchFamily="34" charset="0"/>
            </a:endParaRPr>
          </a:p>
          <a:p>
            <a:pPr marL="0" indent="0">
              <a:buNone/>
              <a:defRPr/>
            </a:pPr>
            <a:r>
              <a:rPr lang="en-US" altLang="en-US" sz="2600" b="1" dirty="0"/>
              <a:t>What does our program look like?</a:t>
            </a:r>
          </a:p>
          <a:p>
            <a:pPr marL="800100" lvl="1" indent="-457200">
              <a:defRPr/>
            </a:pPr>
            <a:r>
              <a:rPr lang="en-US" altLang="en-US" sz="2600" dirty="0">
                <a:latin typeface="Century Gothic" panose="020B0502020202020204" pitchFamily="34" charset="0"/>
              </a:rPr>
              <a:t>Students are assessed using DIBELS and classroom assessment tools 3 times a year; students below benchmark are given extra ELA opportunities and additional tutoring both inside the classroom and through smaller group instruction outside of the classroom. </a:t>
            </a:r>
          </a:p>
          <a:p>
            <a:pPr marL="342900" lvl="1" indent="0">
              <a:buNone/>
              <a:defRPr/>
            </a:pPr>
            <a:endParaRPr lang="en-US" dirty="0"/>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7</a:t>
            </a:fld>
            <a:endParaRPr lang="en-US" dirty="0"/>
          </a:p>
        </p:txBody>
      </p:sp>
      <p:sp>
        <p:nvSpPr>
          <p:cNvPr id="5" name="Title 4"/>
          <p:cNvSpPr>
            <a:spLocks noGrp="1"/>
          </p:cNvSpPr>
          <p:nvPr>
            <p:ph type="title"/>
          </p:nvPr>
        </p:nvSpPr>
        <p:spPr/>
        <p:txBody>
          <a:bodyPr/>
          <a:lstStyle/>
          <a:p>
            <a:r>
              <a:rPr lang="en-US" dirty="0"/>
              <a:t>Design of our Program</a:t>
            </a:r>
          </a:p>
        </p:txBody>
      </p:sp>
    </p:spTree>
    <p:extLst>
      <p:ext uri="{BB962C8B-B14F-4D97-AF65-F5344CB8AC3E}">
        <p14:creationId xmlns:p14="http://schemas.microsoft.com/office/powerpoint/2010/main" val="4089277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latin typeface="Century Gothic" panose="020B0502020202020204" pitchFamily="34" charset="0"/>
              </a:rPr>
              <a:t>We currently utilize Wonders English Language Arts curriculum for school wide ELA. We supplement our reading instruction with Heggerty and UFLI- both support phonemic awareness and learning. For our Title 1 students, we utilize Really Great Reading. For comprehension skills, we use Lexia Learning. This year we are piloting Top Score Writing in our third grade classroom. Our goal is to scale this curriculum for writing for all students next year. </a:t>
            </a:r>
          </a:p>
          <a:p>
            <a:r>
              <a:rPr lang="en-US" dirty="0">
                <a:latin typeface="Century Gothic" panose="020B0502020202020204" pitchFamily="34" charset="0"/>
              </a:rPr>
              <a:t>For math instruction, we use </a:t>
            </a:r>
            <a:r>
              <a:rPr lang="en-US" dirty="0" err="1">
                <a:latin typeface="Century Gothic" panose="020B0502020202020204" pitchFamily="34" charset="0"/>
              </a:rPr>
              <a:t>Stemscopes</a:t>
            </a:r>
            <a:r>
              <a:rPr lang="en-US" dirty="0">
                <a:latin typeface="Century Gothic" panose="020B0502020202020204" pitchFamily="34" charset="0"/>
              </a:rPr>
              <a:t> Math. </a:t>
            </a:r>
          </a:p>
        </p:txBody>
      </p:sp>
      <p:sp>
        <p:nvSpPr>
          <p:cNvPr id="3" name="Footer Placeholder 2"/>
          <p:cNvSpPr>
            <a:spLocks noGrp="1"/>
          </p:cNvSpPr>
          <p:nvPr>
            <p:ph type="ftr" sz="quarter" idx="11"/>
          </p:nvPr>
        </p:nvSpPr>
        <p:spPr/>
        <p:txBody>
          <a:bodyPr/>
          <a:lstStyle/>
          <a:p>
            <a:r>
              <a:rPr lang="en-US"/>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8</a:t>
            </a:fld>
            <a:endParaRPr lang="en-US" dirty="0"/>
          </a:p>
        </p:txBody>
      </p:sp>
      <p:sp>
        <p:nvSpPr>
          <p:cNvPr id="5" name="Title 4"/>
          <p:cNvSpPr>
            <a:spLocks noGrp="1"/>
          </p:cNvSpPr>
          <p:nvPr>
            <p:ph type="title"/>
          </p:nvPr>
        </p:nvSpPr>
        <p:spPr/>
        <p:txBody>
          <a:bodyPr/>
          <a:lstStyle/>
          <a:p>
            <a:r>
              <a:rPr lang="en-US" dirty="0"/>
              <a:t>Our School’s Curriculum</a:t>
            </a:r>
          </a:p>
        </p:txBody>
      </p:sp>
    </p:spTree>
    <p:extLst>
      <p:ext uri="{BB962C8B-B14F-4D97-AF65-F5344CB8AC3E}">
        <p14:creationId xmlns:p14="http://schemas.microsoft.com/office/powerpoint/2010/main" val="3869590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en-US" altLang="en-US" dirty="0">
                <a:latin typeface="Century Gothic" panose="020B0502020202020204" pitchFamily="34" charset="0"/>
              </a:rPr>
              <a:t>Our school uses DIBELS Assessments for ELA monitoring, STAR Reading Assessments for comprehension and EASYCBM for math assessments. </a:t>
            </a:r>
          </a:p>
          <a:p>
            <a:pPr lvl="1"/>
            <a:r>
              <a:rPr lang="en-US" altLang="en-US" dirty="0">
                <a:latin typeface="Century Gothic" panose="020B0502020202020204" pitchFamily="34" charset="0"/>
              </a:rPr>
              <a:t>We currently notify all parents of assessment results after our first family/ teacher conferencing in November. If your student qualifies for Title 1 tutoring services, you will be sent notification by  your classroom teacher … usually by the third week in September. </a:t>
            </a:r>
          </a:p>
          <a:p>
            <a:pPr lvl="1"/>
            <a:r>
              <a:rPr lang="en-US" altLang="en-US" dirty="0">
                <a:latin typeface="Century Gothic" panose="020B0502020202020204" pitchFamily="34" charset="0"/>
              </a:rPr>
              <a:t>Every student will be monitored and reassessed every 6 weeks. You will be notified by your students' teacher if your student no longer requires extra support through Title 1 services or if joining a group could better support your student’s progress. </a:t>
            </a:r>
          </a:p>
          <a:p>
            <a:pPr marL="0" indent="0">
              <a:buNone/>
            </a:pPr>
            <a:endParaRPr lang="en-US" altLang="en-US" sz="2800" dirty="0"/>
          </a:p>
          <a:p>
            <a:pPr lvl="1"/>
            <a:endParaRPr lang="en-US" altLang="en-US" sz="2800" dirty="0"/>
          </a:p>
          <a:p>
            <a:pPr marL="0" indent="0">
              <a:buNone/>
            </a:pPr>
            <a:endParaRPr lang="en-US" altLang="en-US" sz="2800" dirty="0"/>
          </a:p>
          <a:p>
            <a:endParaRPr lang="en-US" dirty="0"/>
          </a:p>
        </p:txBody>
      </p:sp>
      <p:sp>
        <p:nvSpPr>
          <p:cNvPr id="3" name="Footer Placeholder 2"/>
          <p:cNvSpPr>
            <a:spLocks noGrp="1"/>
          </p:cNvSpPr>
          <p:nvPr>
            <p:ph type="ftr" sz="quarter" idx="11"/>
          </p:nvPr>
        </p:nvSpPr>
        <p:spPr/>
        <p:txBody>
          <a:bodyPr/>
          <a:lstStyle/>
          <a:p>
            <a:r>
              <a:rPr lang="en-US" dirty="0"/>
              <a:t>Oregon Department of Education</a:t>
            </a:r>
          </a:p>
        </p:txBody>
      </p:sp>
      <p:sp>
        <p:nvSpPr>
          <p:cNvPr id="4" name="Slide Number Placeholder 3"/>
          <p:cNvSpPr>
            <a:spLocks noGrp="1"/>
          </p:cNvSpPr>
          <p:nvPr>
            <p:ph type="sldNum" sz="quarter" idx="12"/>
          </p:nvPr>
        </p:nvSpPr>
        <p:spPr/>
        <p:txBody>
          <a:bodyPr/>
          <a:lstStyle/>
          <a:p>
            <a:fld id="{357F5B69-6281-4C1F-8C38-6DA0F56DA430}" type="slidenum">
              <a:rPr lang="en-US" smtClean="0"/>
              <a:pPr/>
              <a:t>9</a:t>
            </a:fld>
            <a:endParaRPr lang="en-US" dirty="0"/>
          </a:p>
        </p:txBody>
      </p:sp>
      <p:sp>
        <p:nvSpPr>
          <p:cNvPr id="5" name="Title 4"/>
          <p:cNvSpPr>
            <a:spLocks noGrp="1"/>
          </p:cNvSpPr>
          <p:nvPr>
            <p:ph type="title"/>
          </p:nvPr>
        </p:nvSpPr>
        <p:spPr/>
        <p:txBody>
          <a:bodyPr/>
          <a:lstStyle/>
          <a:p>
            <a:r>
              <a:rPr lang="en-US" dirty="0"/>
              <a:t>Assessments and Monitoring</a:t>
            </a:r>
          </a:p>
        </p:txBody>
      </p:sp>
    </p:spTree>
    <p:extLst>
      <p:ext uri="{BB962C8B-B14F-4D97-AF65-F5344CB8AC3E}">
        <p14:creationId xmlns:p14="http://schemas.microsoft.com/office/powerpoint/2010/main" val="239612315"/>
      </p:ext>
    </p:extLst>
  </p:cSld>
  <p:clrMapOvr>
    <a:masterClrMapping/>
  </p:clrMapOvr>
</p:sld>
</file>

<file path=ppt/theme/theme1.xml><?xml version="1.0" encoding="utf-8"?>
<a:theme xmlns:a="http://schemas.openxmlformats.org/drawingml/2006/main" name="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21AFA7E-B633-4F88-9CC7-187202A96E1F}" vid="{A1659452-F499-4686-9052-38F48D83C4D5}"/>
    </a:ext>
  </a:extLst>
</a:theme>
</file>

<file path=ppt/theme/theme2.xml><?xml version="1.0" encoding="utf-8"?>
<a:theme xmlns:a="http://schemas.openxmlformats.org/drawingml/2006/main" name="Green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21AFA7E-B633-4F88-9CC7-187202A96E1F}" vid="{6BADFB7F-E76B-47E5-9A5F-C514E20AFE45}"/>
    </a:ext>
  </a:extLst>
</a:theme>
</file>

<file path=ppt/theme/theme3.xml><?xml version="1.0" encoding="utf-8"?>
<a:theme xmlns:a="http://schemas.openxmlformats.org/drawingml/2006/main" name="Gold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21AFA7E-B633-4F88-9CC7-187202A96E1F}" vid="{74D8D87B-5BDF-4254-B9AE-89E014969D86}"/>
    </a:ext>
  </a:extLst>
</a:theme>
</file>

<file path=ppt/theme/theme4.xml><?xml version="1.0" encoding="utf-8"?>
<a:theme xmlns:a="http://schemas.openxmlformats.org/drawingml/2006/main" name="Orange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21AFA7E-B633-4F88-9CC7-187202A96E1F}" vid="{75F84094-1592-41EE-8B9C-0F531244619D}"/>
    </a:ext>
  </a:extLst>
</a:theme>
</file>

<file path=ppt/theme/theme5.xml><?xml version="1.0" encoding="utf-8"?>
<a:theme xmlns:a="http://schemas.openxmlformats.org/drawingml/2006/main" name="Red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21AFA7E-B633-4F88-9CC7-187202A96E1F}" vid="{01D7296E-0B2D-4566-8FEF-4B65AC847ECE}"/>
    </a:ext>
  </a:extLst>
</a:theme>
</file>

<file path=ppt/theme/theme6.xml><?xml version="1.0" encoding="utf-8"?>
<a:theme xmlns:a="http://schemas.openxmlformats.org/drawingml/2006/main" name="Teal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21AFA7E-B633-4F88-9CC7-187202A96E1F}" vid="{01DE0A30-143B-4B5C-A0FD-4B3A47DCFB69}"/>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Estimated_x0020_Creation_x0020_Date xmlns="033ab11c-6041-4f50-b845-c0c38e41b3e3" xsi:nil="true"/>
    <PublishingStartDate xmlns="http://schemas.microsoft.com/sharepoint/v3" xsi:nil="true"/>
    <Remediation_x0020_Date xmlns="033ab11c-6041-4f50-b845-c0c38e41b3e3">2022-05-17T07:00:00+00:00</Remediation_x0020_Date>
    <Priority xmlns="033ab11c-6041-4f50-b845-c0c38e41b3e3">New</Priority>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3812F45279552458458D0611D127A50" ma:contentTypeVersion="7" ma:contentTypeDescription="Create a new document." ma:contentTypeScope="" ma:versionID="6bdae2dbe247fbd1a9219b90e32b8d03">
  <xsd:schema xmlns:xsd="http://www.w3.org/2001/XMLSchema" xmlns:xs="http://www.w3.org/2001/XMLSchema" xmlns:p="http://schemas.microsoft.com/office/2006/metadata/properties" xmlns:ns1="http://schemas.microsoft.com/sharepoint/v3" xmlns:ns2="033ab11c-6041-4f50-b845-c0c38e41b3e3" xmlns:ns3="54031767-dd6d-417c-ab73-583408f47564" targetNamespace="http://schemas.microsoft.com/office/2006/metadata/properties" ma:root="true" ma:fieldsID="e18252215fa447399964ade5cc238a15" ns1:_="" ns2:_="" ns3:_="">
    <xsd:import namespace="http://schemas.microsoft.com/sharepoint/v3"/>
    <xsd:import namespace="033ab11c-6041-4f50-b845-c0c38e41b3e3"/>
    <xsd:import namespace="54031767-dd6d-417c-ab73-583408f47564"/>
    <xsd:element name="properties">
      <xsd:complexType>
        <xsd:sequence>
          <xsd:element name="documentManagement">
            <xsd:complexType>
              <xsd:all>
                <xsd:element ref="ns1:PublishingStartDate" minOccurs="0"/>
                <xsd:element ref="ns1:PublishingExpirationDate" minOccurs="0"/>
                <xsd:element ref="ns2:Estimated_x0020_Creation_x0020_Date" minOccurs="0"/>
                <xsd:element ref="ns2:Remediation_x0020_Date" minOccurs="0"/>
                <xsd:element ref="ns2:Prior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33ab11c-6041-4f50-b845-c0c38e41b3e3" elementFormDefault="qualified">
    <xsd:import namespace="http://schemas.microsoft.com/office/2006/documentManagement/types"/>
    <xsd:import namespace="http://schemas.microsoft.com/office/infopath/2007/PartnerControls"/>
    <xsd:element name="Estimated_x0020_Creation_x0020_Date" ma:index="6" nillable="true" ma:displayName="Estimated Creation Date" ma:format="DateOnly" ma:internalName="Estimated_x0020_Creation_x0020_Date" ma:readOnly="false">
      <xsd:simpleType>
        <xsd:restriction base="dms:DateTime"/>
      </xsd:simpleType>
    </xsd:element>
    <xsd:element name="Remediation_x0020_Date" ma:index="7" nillable="true" ma:displayName="Remediation Date" ma:default="[today]" ma:format="DateOnly" ma:internalName="Remediation_x0020_Date" ma:readOnly="false">
      <xsd:simpleType>
        <xsd:restriction base="dms:DateTime"/>
      </xsd:simpleType>
    </xsd:element>
    <xsd:element name="Priority" ma:index="8" nillable="true" ma:displayName="Priority" ma:default="New" ma:description="What Priority Level Is This Document?" ma:format="RadioButtons" ma:internalName="Priority" ma:readOnly="false">
      <xsd:simpleType>
        <xsd:restriction base="dms:Choice">
          <xsd:enumeration value="New"/>
          <xsd:enumeration value="Legacy"/>
          <xsd:enumeration value="Tier 1"/>
          <xsd:enumeration value="Tier 2"/>
          <xsd:enumeration value="Tier 3"/>
        </xsd:restriction>
      </xsd:simpleType>
    </xsd:element>
  </xsd:schema>
  <xsd:schema xmlns:xsd="http://www.w3.org/2001/XMLSchema" xmlns:xs="http://www.w3.org/2001/XMLSchema" xmlns:dms="http://schemas.microsoft.com/office/2006/documentManagement/types" xmlns:pc="http://schemas.microsoft.com/office/infopath/2007/PartnerControls" targetNamespace="54031767-dd6d-417c-ab73-583408f475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537A3C-07AB-4ED3-ABE5-8FDAADAD9E20}">
  <ds:schemaRefs>
    <ds:schemaRef ds:uri="http://schemas.microsoft.com/sharepoint/v3/contenttype/forms"/>
  </ds:schemaRefs>
</ds:datastoreItem>
</file>

<file path=customXml/itemProps2.xml><?xml version="1.0" encoding="utf-8"?>
<ds:datastoreItem xmlns:ds="http://schemas.openxmlformats.org/officeDocument/2006/customXml" ds:itemID="{1C2AA772-8C0A-480C-9E0C-84C76C73C71D}">
  <ds:schemaRefs>
    <ds:schemaRef ds:uri="ded391c6-298c-4d80-b5b1-ff32f9779621"/>
    <ds:schemaRef ds:uri="http://purl.org/dc/elements/1.1/"/>
    <ds:schemaRef ds:uri="http://schemas.microsoft.com/office/2006/metadata/properties"/>
    <ds:schemaRef ds:uri="http://schemas.microsoft.com/office/2006/documentManagement/types"/>
    <ds:schemaRef ds:uri="http://purl.org/dc/terms/"/>
    <ds:schemaRef ds:uri="547ed97a-188f-4e75-98a3-ee6136232f7e"/>
    <ds:schemaRef ds:uri="http://purl.org/dc/dcmitype/"/>
    <ds:schemaRef ds:uri="http://schemas.microsoft.com/office/infopath/2007/PartnerControls"/>
    <ds:schemaRef ds:uri="http://schemas.openxmlformats.org/package/2006/metadata/core-properties"/>
    <ds:schemaRef ds:uri="http://www.w3.org/XML/1998/namespace"/>
    <ds:schemaRef ds:uri="http://schemas.microsoft.com/sharepoint/v3"/>
    <ds:schemaRef ds:uri="033ab11c-6041-4f50-b845-c0c38e41b3e3"/>
  </ds:schemaRefs>
</ds:datastoreItem>
</file>

<file path=customXml/itemProps3.xml><?xml version="1.0" encoding="utf-8"?>
<ds:datastoreItem xmlns:ds="http://schemas.openxmlformats.org/officeDocument/2006/customXml" ds:itemID="{3BB8A3C5-2458-4D1D-95E7-E5D5661F5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33ab11c-6041-4f50-b845-c0c38e41b3e3"/>
    <ds:schemaRef ds:uri="54031767-dd6d-417c-ab73-583408f475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ODE-PowerPoint-Template</Template>
  <TotalTime>1408</TotalTime>
  <Words>903</Words>
  <Application>Microsoft Office PowerPoint</Application>
  <PresentationFormat>Widescreen</PresentationFormat>
  <Paragraphs>108</Paragraphs>
  <Slides>12</Slides>
  <Notes>6</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12</vt:i4>
      </vt:variant>
    </vt:vector>
  </HeadingPairs>
  <TitlesOfParts>
    <vt:vector size="21" baseType="lpstr">
      <vt:lpstr>Arial</vt:lpstr>
      <vt:lpstr>Calibri</vt:lpstr>
      <vt:lpstr>Century Gothic</vt:lpstr>
      <vt:lpstr>2021ODE</vt:lpstr>
      <vt:lpstr>Green_2021ODE</vt:lpstr>
      <vt:lpstr>Gold_2021ODE</vt:lpstr>
      <vt:lpstr>Orange_2021ODE</vt:lpstr>
      <vt:lpstr>Red_2021ODE</vt:lpstr>
      <vt:lpstr>Teal_2021ODE</vt:lpstr>
      <vt:lpstr>Welcome Families! Annual Meeting</vt:lpstr>
      <vt:lpstr>Meeting Agenda</vt:lpstr>
      <vt:lpstr>Title I-A Program</vt:lpstr>
      <vt:lpstr>Family Rights Under ESSA</vt:lpstr>
      <vt:lpstr>Title I-A Program Components</vt:lpstr>
      <vt:lpstr>How are we doing?</vt:lpstr>
      <vt:lpstr>Design of our Program</vt:lpstr>
      <vt:lpstr>Our School’s Curriculum</vt:lpstr>
      <vt:lpstr>Assessments and Monitoring</vt:lpstr>
      <vt:lpstr>Family Involvement/ Governance</vt:lpstr>
      <vt:lpstr>Annual Review and Evaluation</vt:lpstr>
      <vt:lpstr>Opportunities for Partnership</vt:lpstr>
    </vt:vector>
  </TitlesOfParts>
  <Company>Oregon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TItle IA Annual Meeting PPT</dc:title>
  <dc:creator>MARTIN Sarah * ODE</dc:creator>
  <cp:lastModifiedBy>Erin Helgren</cp:lastModifiedBy>
  <cp:revision>110</cp:revision>
  <dcterms:created xsi:type="dcterms:W3CDTF">2021-11-08T23:34:50Z</dcterms:created>
  <dcterms:modified xsi:type="dcterms:W3CDTF">2024-05-19T16:47:54Z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0x010100B3812F45279552458458D0611D127A50</vt:lpwstr>
  </property>
</Properties>
</file>