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4"/>
    <p:sldMasterId id="2147483717" r:id="rId5"/>
  </p:sldMasterIdLst>
  <p:notesMasterIdLst>
    <p:notesMasterId r:id="rId24"/>
  </p:notesMasterIdLst>
  <p:sldIdLst>
    <p:sldId id="257" r:id="rId6"/>
    <p:sldId id="258" r:id="rId7"/>
    <p:sldId id="259" r:id="rId8"/>
    <p:sldId id="260" r:id="rId9"/>
    <p:sldId id="261" r:id="rId10"/>
    <p:sldId id="262" r:id="rId11"/>
    <p:sldId id="266" r:id="rId12"/>
    <p:sldId id="267" r:id="rId13"/>
    <p:sldId id="268" r:id="rId14"/>
    <p:sldId id="269" r:id="rId15"/>
    <p:sldId id="270" r:id="rId16"/>
    <p:sldId id="278" r:id="rId17"/>
    <p:sldId id="279" r:id="rId18"/>
    <p:sldId id="271" r:id="rId19"/>
    <p:sldId id="272" r:id="rId20"/>
    <p:sldId id="274" r:id="rId21"/>
    <p:sldId id="276" r:id="rId22"/>
    <p:sldId id="277" r:id="rId23"/>
  </p:sldIdLst>
  <p:sldSz cx="9144000" cy="5143500" type="screen16x9"/>
  <p:notesSz cx="7315200" cy="9601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i/7AEUDSedim2JbndAySFhmitmj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cott Nine" initials="" lastIdx="1" clrIdx="0"/>
  <p:cmAuthor id="1" name="Rachael Moser"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9" autoAdjust="0"/>
    <p:restoredTop sz="86412" autoAdjust="0"/>
  </p:normalViewPr>
  <p:slideViewPr>
    <p:cSldViewPr snapToGrid="0">
      <p:cViewPr varScale="1">
        <p:scale>
          <a:sx n="79" d="100"/>
          <a:sy n="79" d="100"/>
        </p:scale>
        <p:origin x="240" y="4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30" Type="http://customschemas.google.com/relationships/presentationmetadata" Target="metadata"/><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1630321930957803"/>
          <c:y val="3.1712064442910172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327779957796765"/>
          <c:y val="0.13911701876630078"/>
          <c:w val="0.85577502523932181"/>
          <c:h val="0.45389515292331556"/>
        </c:manualLayout>
      </c:layout>
      <c:barChart>
        <c:barDir val="col"/>
        <c:grouping val="clustered"/>
        <c:varyColors val="0"/>
        <c:ser>
          <c:idx val="0"/>
          <c:order val="0"/>
          <c:tx>
            <c:strRef>
              <c:f>Sheet1!$B$1</c:f>
              <c:strCache>
                <c:ptCount val="1"/>
                <c:pt idx="0">
                  <c:v>Parent Survey</c:v>
                </c:pt>
              </c:strCache>
            </c:strRef>
          </c:tx>
          <c:spPr>
            <a:solidFill>
              <a:schemeClr val="accent1"/>
            </a:solidFill>
            <a:ln>
              <a:noFill/>
            </a:ln>
            <a:effectLst/>
          </c:spPr>
          <c:invertIfNegative val="0"/>
          <c:cat>
            <c:strRef>
              <c:f>Sheet1!$A$2:$A$11</c:f>
              <c:strCache>
                <c:ptCount val="10"/>
                <c:pt idx="0">
                  <c:v>More opportunities to understand what grade level state standards and teaching practices</c:v>
                </c:pt>
                <c:pt idx="1">
                  <c:v>Volunteering in  classrooms or buildings</c:v>
                </c:pt>
                <c:pt idx="2">
                  <c:v>Access to dual credit courses for high school students</c:v>
                </c:pt>
                <c:pt idx="3">
                  <c:v>Passing a bond to expand facilities </c:v>
                </c:pt>
                <c:pt idx="4">
                  <c:v>Investing in Future Farmers of America (FFA) </c:v>
                </c:pt>
                <c:pt idx="5">
                  <c:v>Driver’s Training </c:v>
                </c:pt>
                <c:pt idx="6">
                  <c:v>Additional support or after school programming for struggling learners</c:v>
                </c:pt>
                <c:pt idx="7">
                  <c:v>Expand elective options (music, art, etc.)</c:v>
                </c:pt>
                <c:pt idx="8">
                  <c:v>Continue expanding Summer learning opportunities for preschool, elementary, middle and high school.</c:v>
                </c:pt>
                <c:pt idx="9">
                  <c:v>Additional opportunities for trades classes (welding,    nursing, firefighting, automotive, etc.)</c:v>
                </c:pt>
              </c:strCache>
            </c:strRef>
          </c:cat>
          <c:val>
            <c:numRef>
              <c:f>Sheet1!$B$2:$B$11</c:f>
              <c:numCache>
                <c:formatCode>General</c:formatCode>
                <c:ptCount val="10"/>
                <c:pt idx="0">
                  <c:v>14</c:v>
                </c:pt>
                <c:pt idx="1">
                  <c:v>12</c:v>
                </c:pt>
                <c:pt idx="2">
                  <c:v>9</c:v>
                </c:pt>
                <c:pt idx="3">
                  <c:v>13</c:v>
                </c:pt>
                <c:pt idx="4">
                  <c:v>18</c:v>
                </c:pt>
                <c:pt idx="5">
                  <c:v>19</c:v>
                </c:pt>
                <c:pt idx="6">
                  <c:v>24</c:v>
                </c:pt>
                <c:pt idx="7">
                  <c:v>29</c:v>
                </c:pt>
                <c:pt idx="8">
                  <c:v>22</c:v>
                </c:pt>
                <c:pt idx="9">
                  <c:v>32</c:v>
                </c:pt>
              </c:numCache>
            </c:numRef>
          </c:val>
          <c:extLst>
            <c:ext xmlns:c16="http://schemas.microsoft.com/office/drawing/2014/chart" uri="{C3380CC4-5D6E-409C-BE32-E72D297353CC}">
              <c16:uniqueId val="{00000000-A978-44D5-88F1-08C57C655DFA}"/>
            </c:ext>
          </c:extLst>
        </c:ser>
        <c:dLbls>
          <c:showLegendKey val="0"/>
          <c:showVal val="0"/>
          <c:showCatName val="0"/>
          <c:showSerName val="0"/>
          <c:showPercent val="0"/>
          <c:showBubbleSize val="0"/>
        </c:dLbls>
        <c:gapWidth val="219"/>
        <c:overlap val="-27"/>
        <c:axId val="1040545456"/>
        <c:axId val="1040541712"/>
      </c:barChart>
      <c:catAx>
        <c:axId val="1040545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40541712"/>
        <c:crosses val="autoZero"/>
        <c:auto val="1"/>
        <c:lblAlgn val="ctr"/>
        <c:lblOffset val="100"/>
        <c:noMultiLvlLbl val="0"/>
      </c:catAx>
      <c:valAx>
        <c:axId val="1040541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405454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169920" cy="481727"/>
          </a:xfrm>
          <a:prstGeom prst="rect">
            <a:avLst/>
          </a:prstGeom>
          <a:noFill/>
          <a:ln>
            <a:noFill/>
          </a:ln>
        </p:spPr>
        <p:txBody>
          <a:bodyPr spcFirstLastPara="1" wrap="square" lIns="96650" tIns="48325" rIns="96650" bIns="48325" anchor="t" anchorCtr="0">
            <a:noAutofit/>
          </a:bodyPr>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4143587" y="0"/>
            <a:ext cx="3169920" cy="481727"/>
          </a:xfrm>
          <a:prstGeom prst="rect">
            <a:avLst/>
          </a:prstGeom>
          <a:noFill/>
          <a:ln>
            <a:noFill/>
          </a:ln>
        </p:spPr>
        <p:txBody>
          <a:bodyPr spcFirstLastPara="1" wrap="square" lIns="96650" tIns="48325" rIns="96650" bIns="48325" anchor="t" anchorCtr="0">
            <a:noAutofit/>
          </a:bodyPr>
          <a:lstStyle>
            <a:lvl1pPr marR="0" lvl="0" algn="r"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76817" y="1200150"/>
            <a:ext cx="5761500" cy="3240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31520" y="4620577"/>
            <a:ext cx="5852160" cy="3780473"/>
          </a:xfrm>
          <a:prstGeom prst="rect">
            <a:avLst/>
          </a:prstGeom>
          <a:noFill/>
          <a:ln>
            <a:noFill/>
          </a:ln>
        </p:spPr>
        <p:txBody>
          <a:bodyPr spcFirstLastPara="1" wrap="square" lIns="96650" tIns="48325" rIns="96650" bIns="483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119474"/>
            <a:ext cx="3169920" cy="481726"/>
          </a:xfrm>
          <a:prstGeom prst="rect">
            <a:avLst/>
          </a:prstGeom>
          <a:noFill/>
          <a:ln>
            <a:noFill/>
          </a:ln>
        </p:spPr>
        <p:txBody>
          <a:bodyPr spcFirstLastPara="1" wrap="square" lIns="96650" tIns="48325" rIns="96650" bIns="48325" anchor="b" anchorCtr="0">
            <a:noAutofit/>
          </a:bodyPr>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4143587" y="9119474"/>
            <a:ext cx="3169920" cy="481726"/>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a:t>
            </a:fld>
            <a:endParaRPr sz="13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oregon.gov/ode/StudentSuccess/Documents/ODE_Integrated%20Guidance.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oregon.gov/ode/StudentSuccess/Documents/Ensuringfocalstudentgroupsafetyprivacyresource.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4"/>
        <p:cNvGrpSpPr/>
        <p:nvPr/>
      </p:nvGrpSpPr>
      <p:grpSpPr>
        <a:xfrm>
          <a:off x="0" y="0"/>
          <a:ext cx="0" cy="0"/>
          <a:chOff x="0" y="0"/>
          <a:chExt cx="0" cy="0"/>
        </a:xfrm>
      </p:grpSpPr>
      <p:sp>
        <p:nvSpPr>
          <p:cNvPr id="935" name="Google Shape;935;g1be79b0d0fb_2_1650:notes"/>
          <p:cNvSpPr txBox="1">
            <a:spLocks noGrp="1"/>
          </p:cNvSpPr>
          <p:nvPr>
            <p:ph type="body" idx="1"/>
          </p:nvPr>
        </p:nvSpPr>
        <p:spPr>
          <a:xfrm>
            <a:off x="731520" y="4620578"/>
            <a:ext cx="5852100" cy="37806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r>
              <a:rPr lang="en-US">
                <a:highlight>
                  <a:srgbClr val="FFFFFF"/>
                </a:highlight>
              </a:rPr>
              <a:t>Suggestion:  Add district/applicant logo</a:t>
            </a:r>
            <a:endParaRPr>
              <a:highlight>
                <a:srgbClr val="FFFFFF"/>
              </a:highlight>
            </a:endParaRPr>
          </a:p>
          <a:p>
            <a:pPr marL="0" lvl="0" indent="0" algn="l" rtl="0">
              <a:lnSpc>
                <a:spcPct val="100000"/>
              </a:lnSpc>
              <a:spcBef>
                <a:spcPts val="0"/>
              </a:spcBef>
              <a:spcAft>
                <a:spcPts val="0"/>
              </a:spcAft>
              <a:buSzPts val="1400"/>
              <a:buNone/>
            </a:pPr>
            <a:endParaRPr>
              <a:highlight>
                <a:srgbClr val="FFFFFF"/>
              </a:highlight>
            </a:endParaRPr>
          </a:p>
          <a:p>
            <a:pPr marL="0" lvl="0" indent="0" algn="l" rtl="0">
              <a:lnSpc>
                <a:spcPct val="100000"/>
              </a:lnSpc>
              <a:spcBef>
                <a:spcPts val="0"/>
              </a:spcBef>
              <a:spcAft>
                <a:spcPts val="0"/>
              </a:spcAft>
              <a:buSzPts val="1400"/>
              <a:buNone/>
            </a:pPr>
            <a:endParaRPr>
              <a:highlight>
                <a:srgbClr val="FFFFFF"/>
              </a:highlight>
            </a:endParaRPr>
          </a:p>
        </p:txBody>
      </p:sp>
      <p:sp>
        <p:nvSpPr>
          <p:cNvPr id="936" name="Google Shape;936;g1be79b0d0fb_2_1650: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1"/>
        <p:cNvGrpSpPr/>
        <p:nvPr/>
      </p:nvGrpSpPr>
      <p:grpSpPr>
        <a:xfrm>
          <a:off x="0" y="0"/>
          <a:ext cx="0" cy="0"/>
          <a:chOff x="0" y="0"/>
          <a:chExt cx="0" cy="0"/>
        </a:xfrm>
      </p:grpSpPr>
      <p:sp>
        <p:nvSpPr>
          <p:cNvPr id="1032" name="Google Shape;1032;p5: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3" name="Google Shape;1033;p5:notes"/>
          <p:cNvSpPr txBox="1">
            <a:spLocks noGrp="1"/>
          </p:cNvSpPr>
          <p:nvPr>
            <p:ph type="body" idx="1"/>
          </p:nvPr>
        </p:nvSpPr>
        <p:spPr>
          <a:xfrm>
            <a:off x="731520" y="4620577"/>
            <a:ext cx="5852100" cy="37806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r>
              <a:rPr lang="en-US"/>
              <a:t>These reflect the priority work we are setting forward in our plan. These are our long term goals or outcomes.</a:t>
            </a:r>
            <a:endParaRPr/>
          </a:p>
        </p:txBody>
      </p:sp>
      <p:sp>
        <p:nvSpPr>
          <p:cNvPr id="1034" name="Google Shape;1034;p5:notes"/>
          <p:cNvSpPr txBox="1">
            <a:spLocks noGrp="1"/>
          </p:cNvSpPr>
          <p:nvPr>
            <p:ph type="sldNum" idx="12"/>
          </p:nvPr>
        </p:nvSpPr>
        <p:spPr>
          <a:xfrm>
            <a:off x="4143587" y="9119474"/>
            <a:ext cx="3169800" cy="4818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9"/>
        <p:cNvGrpSpPr/>
        <p:nvPr/>
      </p:nvGrpSpPr>
      <p:grpSpPr>
        <a:xfrm>
          <a:off x="0" y="0"/>
          <a:ext cx="0" cy="0"/>
          <a:chOff x="0" y="0"/>
          <a:chExt cx="0" cy="0"/>
        </a:xfrm>
      </p:grpSpPr>
      <p:sp>
        <p:nvSpPr>
          <p:cNvPr id="1040" name="Google Shape;1040;p7: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41" name="Google Shape;1041;p7:notes"/>
          <p:cNvSpPr txBox="1">
            <a:spLocks noGrp="1"/>
          </p:cNvSpPr>
          <p:nvPr>
            <p:ph type="body" idx="1"/>
          </p:nvPr>
        </p:nvSpPr>
        <p:spPr>
          <a:xfrm>
            <a:off x="731520" y="4620577"/>
            <a:ext cx="5852100" cy="37806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r>
              <a:rPr lang="en-US"/>
              <a:t>These are the specific projects, tactics and approaches that will help us achieve our outcomes. You may wish to organize this share by grade band strategies, focal group strategies or even name some of the program specific strategies.</a:t>
            </a:r>
            <a:endParaRPr/>
          </a:p>
        </p:txBody>
      </p:sp>
      <p:sp>
        <p:nvSpPr>
          <p:cNvPr id="1042" name="Google Shape;1042;p7:notes"/>
          <p:cNvSpPr txBox="1">
            <a:spLocks noGrp="1"/>
          </p:cNvSpPr>
          <p:nvPr>
            <p:ph type="sldNum" idx="12"/>
          </p:nvPr>
        </p:nvSpPr>
        <p:spPr>
          <a:xfrm>
            <a:off x="4143587" y="9119474"/>
            <a:ext cx="3169800" cy="4818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7"/>
        <p:cNvGrpSpPr/>
        <p:nvPr/>
      </p:nvGrpSpPr>
      <p:grpSpPr>
        <a:xfrm>
          <a:off x="0" y="0"/>
          <a:ext cx="0" cy="0"/>
          <a:chOff x="0" y="0"/>
          <a:chExt cx="0" cy="0"/>
        </a:xfrm>
      </p:grpSpPr>
      <p:sp>
        <p:nvSpPr>
          <p:cNvPr id="1048" name="Google Shape;1048;p9: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49" name="Google Shape;1049;p9:notes"/>
          <p:cNvSpPr txBox="1">
            <a:spLocks noGrp="1"/>
          </p:cNvSpPr>
          <p:nvPr>
            <p:ph type="body" idx="1"/>
          </p:nvPr>
        </p:nvSpPr>
        <p:spPr>
          <a:xfrm>
            <a:off x="731520" y="4620577"/>
            <a:ext cx="5852100" cy="37806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r>
              <a:rPr lang="en-US"/>
              <a:t>Share key investments and offer time for participants to view the complete planning and budget template while offering context for how the major investments/categories forward your strategies and support positive growth toward your intended outcomes.</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This is where the district has posted our application and Integrated Planning and Budget Template on its website </a:t>
            </a:r>
            <a:endParaRPr/>
          </a:p>
        </p:txBody>
      </p:sp>
      <p:sp>
        <p:nvSpPr>
          <p:cNvPr id="1050" name="Google Shape;1050;p9:notes"/>
          <p:cNvSpPr txBox="1">
            <a:spLocks noGrp="1"/>
          </p:cNvSpPr>
          <p:nvPr>
            <p:ph type="sldNum" idx="12"/>
          </p:nvPr>
        </p:nvSpPr>
        <p:spPr>
          <a:xfrm>
            <a:off x="4143587" y="9119474"/>
            <a:ext cx="3169800" cy="4818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14</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5"/>
        <p:cNvGrpSpPr/>
        <p:nvPr/>
      </p:nvGrpSpPr>
      <p:grpSpPr>
        <a:xfrm>
          <a:off x="0" y="0"/>
          <a:ext cx="0" cy="0"/>
          <a:chOff x="0" y="0"/>
          <a:chExt cx="0" cy="0"/>
        </a:xfrm>
      </p:grpSpPr>
      <p:sp>
        <p:nvSpPr>
          <p:cNvPr id="1056" name="Google Shape;1056;p8: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7" name="Google Shape;1057;p8:notes"/>
          <p:cNvSpPr txBox="1">
            <a:spLocks noGrp="1"/>
          </p:cNvSpPr>
          <p:nvPr>
            <p:ph type="body" idx="1"/>
          </p:nvPr>
        </p:nvSpPr>
        <p:spPr>
          <a:xfrm>
            <a:off x="731520" y="4620577"/>
            <a:ext cx="5852100" cy="37806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r>
              <a:rPr lang="en-US"/>
              <a:t>Suggested Talking Points: </a:t>
            </a:r>
            <a:endParaRPr/>
          </a:p>
          <a:p>
            <a:pPr marL="0" lvl="0" indent="0" algn="l" rtl="0">
              <a:lnSpc>
                <a:spcPct val="100000"/>
              </a:lnSpc>
              <a:spcBef>
                <a:spcPts val="0"/>
              </a:spcBef>
              <a:spcAft>
                <a:spcPts val="0"/>
              </a:spcAft>
              <a:buSzPts val="1400"/>
              <a:buNone/>
            </a:pPr>
            <a:r>
              <a:rPr lang="en-US"/>
              <a:t>Explain the concept of tiered planning. Offer the following: </a:t>
            </a: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1"/>
                  </a:ext>
                </a:extLst>
              </a:rPr>
              <a:t>At this time, we are working with anticipated budget allocations. Should the actual allocations change we have planned some back-up or bonus </a:t>
            </a: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2"/>
                  </a:ext>
                </a:extLst>
              </a:rPr>
              <a:t>activities</a:t>
            </a: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3"/>
                  </a:ext>
                </a:extLst>
              </a:rPr>
              <a:t> that we can easily pivot to if needed. For example, if we are unable to hire as many social workers as we are planning, we would have additional funds </a:t>
            </a: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4"/>
                  </a:ext>
                </a:extLst>
              </a:rPr>
              <a:t>available</a:t>
            </a: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5"/>
                  </a:ext>
                </a:extLst>
              </a:rPr>
              <a:t> and would be able to nimbly move toward these </a:t>
            </a: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6"/>
                  </a:ext>
                </a:extLst>
              </a:rPr>
              <a:t>activities. </a:t>
            </a:r>
            <a:endParaRPr/>
          </a:p>
        </p:txBody>
      </p:sp>
      <p:sp>
        <p:nvSpPr>
          <p:cNvPr id="1058" name="Google Shape;1058;p8:notes"/>
          <p:cNvSpPr txBox="1">
            <a:spLocks noGrp="1"/>
          </p:cNvSpPr>
          <p:nvPr>
            <p:ph type="sldNum" idx="12"/>
          </p:nvPr>
        </p:nvSpPr>
        <p:spPr>
          <a:xfrm>
            <a:off x="4143587" y="9119474"/>
            <a:ext cx="3169800" cy="4818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15</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3"/>
        <p:cNvGrpSpPr/>
        <p:nvPr/>
      </p:nvGrpSpPr>
      <p:grpSpPr>
        <a:xfrm>
          <a:off x="0" y="0"/>
          <a:ext cx="0" cy="0"/>
          <a:chOff x="0" y="0"/>
          <a:chExt cx="0" cy="0"/>
        </a:xfrm>
      </p:grpSpPr>
      <p:sp>
        <p:nvSpPr>
          <p:cNvPr id="1074" name="Google Shape;1074;g1ebf54f7b63_0_33: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5" name="Google Shape;1075;g1ebf54f7b63_0_33:notes"/>
          <p:cNvSpPr txBox="1">
            <a:spLocks noGrp="1"/>
          </p:cNvSpPr>
          <p:nvPr>
            <p:ph type="body" idx="1"/>
          </p:nvPr>
        </p:nvSpPr>
        <p:spPr>
          <a:xfrm>
            <a:off x="731522" y="4620577"/>
            <a:ext cx="5852400" cy="3780600"/>
          </a:xfrm>
          <a:prstGeom prst="rect">
            <a:avLst/>
          </a:prstGeom>
          <a:noFill/>
          <a:ln>
            <a:noFill/>
          </a:ln>
        </p:spPr>
        <p:txBody>
          <a:bodyPr spcFirstLastPara="1" wrap="square" lIns="97300" tIns="48650" rIns="97300" bIns="48650" anchor="t" anchorCtr="0">
            <a:noAutofit/>
          </a:bodyPr>
          <a:lstStyle/>
          <a:p>
            <a:pPr marL="0" lvl="0" indent="0" algn="l" rtl="0">
              <a:spcBef>
                <a:spcPts val="0"/>
              </a:spcBef>
              <a:spcAft>
                <a:spcPts val="0"/>
              </a:spcAft>
              <a:buNone/>
            </a:pPr>
            <a:r>
              <a:rPr lang="en-US"/>
              <a:t>Applicants at or under 80 ADMr can delete this slide</a:t>
            </a:r>
            <a:endParaRPr/>
          </a:p>
          <a:p>
            <a:pPr marL="0" lvl="0" indent="0" algn="l" rtl="0">
              <a:spcBef>
                <a:spcPts val="0"/>
              </a:spcBef>
              <a:spcAft>
                <a:spcPts val="0"/>
              </a:spcAft>
              <a:buNone/>
            </a:pPr>
            <a:endParaRPr/>
          </a:p>
          <a:p>
            <a:pPr marL="0" lvl="0" indent="0" algn="l" rtl="0">
              <a:spcBef>
                <a:spcPts val="0"/>
              </a:spcBef>
              <a:spcAft>
                <a:spcPts val="0"/>
              </a:spcAft>
              <a:buNone/>
            </a:pPr>
            <a:r>
              <a:rPr lang="en-US"/>
              <a:t>For the Student Investment Account, growth targets are required in the areas shown.  </a:t>
            </a:r>
            <a:endParaRPr/>
          </a:p>
          <a:p>
            <a:pPr marL="0" lvl="0" indent="0" algn="l" rtl="0">
              <a:spcBef>
                <a:spcPts val="0"/>
              </a:spcBef>
              <a:spcAft>
                <a:spcPts val="0"/>
              </a:spcAft>
              <a:buClr>
                <a:schemeClr val="dk1"/>
              </a:buClr>
              <a:buSzPts val="1400"/>
              <a:buFont typeface="Arial"/>
              <a:buNone/>
            </a:pPr>
            <a:endParaRPr/>
          </a:p>
          <a:p>
            <a:pPr marL="0" lvl="0" indent="0" algn="l" rtl="0">
              <a:spcBef>
                <a:spcPts val="0"/>
              </a:spcBef>
              <a:spcAft>
                <a:spcPts val="0"/>
              </a:spcAft>
              <a:buNone/>
            </a:pPr>
            <a:r>
              <a:rPr lang="en-US"/>
              <a:t>We have been asked to develop draft LPGTs to submit with our Integrated Application due this March. Once ODE reviews and approves our plan, they will partner with us, as required by SIA legislation to further co-develop and finalize these growth targets. </a:t>
            </a:r>
            <a:r>
              <a:rPr lang="en-US" b="1"/>
              <a:t>Our finalized growth targets will then need to be reviewed and approved by the board within the context of our grant agreement.</a:t>
            </a:r>
            <a:r>
              <a:rPr lang="en-US"/>
              <a:t> </a:t>
            </a:r>
            <a:endParaRPr/>
          </a:p>
          <a:p>
            <a:pPr marL="0" lvl="0" indent="0" algn="l" rtl="0">
              <a:spcBef>
                <a:spcPts val="0"/>
              </a:spcBef>
              <a:spcAft>
                <a:spcPts val="0"/>
              </a:spcAft>
              <a:buNone/>
            </a:pPr>
            <a:endParaRPr/>
          </a:p>
          <a:p>
            <a:pPr marL="0" lvl="0" indent="0" algn="l" rtl="0">
              <a:spcBef>
                <a:spcPts val="0"/>
              </a:spcBef>
              <a:spcAft>
                <a:spcPts val="0"/>
              </a:spcAft>
              <a:buClr>
                <a:schemeClr val="dk1"/>
              </a:buClr>
              <a:buSzPts val="1400"/>
              <a:buFont typeface="Arial"/>
              <a:buNone/>
            </a:pPr>
            <a:r>
              <a:rPr lang="en-US"/>
              <a:t>[You may add slides to show the draft targets or a hand-out if you wish to present them as drafts now, reminding participants that the final targets will need to be reviewed by the school board in the grant agreement coming later this spring or summer. ]</a:t>
            </a:r>
            <a:endParaRPr/>
          </a:p>
          <a:p>
            <a:pPr marL="0" lvl="0" indent="0" algn="l" rtl="0">
              <a:lnSpc>
                <a:spcPct val="100000"/>
              </a:lnSpc>
              <a:spcBef>
                <a:spcPts val="0"/>
              </a:spcBef>
              <a:spcAft>
                <a:spcPts val="0"/>
              </a:spcAft>
              <a:buNone/>
            </a:pPr>
            <a:endParaRPr/>
          </a:p>
        </p:txBody>
      </p:sp>
      <p:sp>
        <p:nvSpPr>
          <p:cNvPr id="1076" name="Google Shape;1076;g1ebf54f7b63_0_33:notes"/>
          <p:cNvSpPr txBox="1">
            <a:spLocks noGrp="1"/>
          </p:cNvSpPr>
          <p:nvPr>
            <p:ph type="sldNum" idx="12"/>
          </p:nvPr>
        </p:nvSpPr>
        <p:spPr>
          <a:xfrm>
            <a:off x="4143595" y="9119474"/>
            <a:ext cx="3169800" cy="482100"/>
          </a:xfrm>
          <a:prstGeom prst="rect">
            <a:avLst/>
          </a:prstGeom>
          <a:noFill/>
          <a:ln>
            <a:noFill/>
          </a:ln>
        </p:spPr>
        <p:txBody>
          <a:bodyPr spcFirstLastPara="1" wrap="square" lIns="97300" tIns="48650" rIns="97300" bIns="48650" anchor="b" anchorCtr="0">
            <a:noAutofit/>
          </a:bodyPr>
          <a:lstStyle/>
          <a:p>
            <a:pPr marL="0" lvl="0" indent="0" algn="r" rtl="0">
              <a:lnSpc>
                <a:spcPct val="100000"/>
              </a:lnSpc>
              <a:spcBef>
                <a:spcPts val="0"/>
              </a:spcBef>
              <a:spcAft>
                <a:spcPts val="0"/>
              </a:spcAft>
              <a:buSzPts val="1500"/>
              <a:buNone/>
            </a:pPr>
            <a:fld id="{00000000-1234-1234-1234-123412341234}" type="slidenum">
              <a:rPr lang="en-US"/>
              <a:t>16</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0"/>
        <p:cNvGrpSpPr/>
        <p:nvPr/>
      </p:nvGrpSpPr>
      <p:grpSpPr>
        <a:xfrm>
          <a:off x="0" y="0"/>
          <a:ext cx="0" cy="0"/>
          <a:chOff x="0" y="0"/>
          <a:chExt cx="0" cy="0"/>
        </a:xfrm>
      </p:grpSpPr>
      <p:sp>
        <p:nvSpPr>
          <p:cNvPr id="1091" name="Google Shape;1091;g1e6619405d1_0_0: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92" name="Google Shape;1092;g1e6619405d1_0_0:notes"/>
          <p:cNvSpPr txBox="1">
            <a:spLocks noGrp="1"/>
          </p:cNvSpPr>
          <p:nvPr>
            <p:ph type="body" idx="1"/>
          </p:nvPr>
        </p:nvSpPr>
        <p:spPr>
          <a:xfrm>
            <a:off x="731520" y="4620578"/>
            <a:ext cx="5852100" cy="37806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r>
              <a:rPr lang="en-US" dirty="0"/>
              <a:t>Speaker Notes:</a:t>
            </a:r>
            <a:endParaRPr dirty="0"/>
          </a:p>
          <a:p>
            <a:pPr marL="0" lvl="0" indent="0" algn="l" rtl="0">
              <a:lnSpc>
                <a:spcPct val="100000"/>
              </a:lnSpc>
              <a:spcBef>
                <a:spcPts val="0"/>
              </a:spcBef>
              <a:spcAft>
                <a:spcPts val="0"/>
              </a:spcAft>
              <a:buSzPts val="1400"/>
              <a:buNone/>
            </a:pPr>
            <a:r>
              <a:rPr lang="en-US" dirty="0"/>
              <a:t>In alignment with ODE’s commitment to develop shared responsibility and confidence in our public schools and to facilitate learning within and across schools, districts, and communities, the final step of the application review process will consist of a Quality Assurance &amp; Learning Panel (QALP) review. </a:t>
            </a:r>
            <a:r>
              <a:rPr lang="en-US" dirty="0">
                <a:highlight>
                  <a:srgbClr val="FFF2CC"/>
                </a:highlight>
              </a:rPr>
              <a:t>The panel review is not determining whether or not an application meets the requirements.</a:t>
            </a:r>
            <a:r>
              <a:rPr lang="en-US" dirty="0"/>
              <a:t> </a:t>
            </a:r>
            <a:r>
              <a:rPr lang="en-US" dirty="0">
                <a:highlight>
                  <a:srgbClr val="FFF2CC"/>
                </a:highlight>
              </a:rPr>
              <a:t>The panel review is either affirming or challenging the assessment made by ODE staff and spurring additional review processes for that given </a:t>
            </a:r>
            <a:r>
              <a:rPr lang="en-US" dirty="0" err="1">
                <a:highlight>
                  <a:srgbClr val="FFF2CC"/>
                </a:highlight>
              </a:rPr>
              <a:t>application.</a:t>
            </a:r>
            <a:r>
              <a:rPr lang="en-US" dirty="0" err="1"/>
              <a:t>The</a:t>
            </a:r>
            <a:r>
              <a:rPr lang="en-US" dirty="0"/>
              <a:t> basic concept is to bring together, virtually, panels of people to review and affirm/challenge the determination made by ODE staff while also increasing learning about the work being done in districts, charter schools, YCEPs, JDEPs, regions, and communities across the state of Oregon. The purpose of the Quality Assurance and Learning Panel is to: 1. Support public understanding and grow confidence in the implementation of the various initiatives 2. Create conditions conducive for learning across districts and communities 3. Support ODE’s review efforts with a quality check </a:t>
            </a:r>
            <a:endParaRPr dirty="0"/>
          </a:p>
          <a:p>
            <a:pPr marL="0" lvl="0" indent="0" algn="l" rtl="0">
              <a:lnSpc>
                <a:spcPct val="100000"/>
              </a:lnSpc>
              <a:spcBef>
                <a:spcPts val="0"/>
              </a:spcBef>
              <a:spcAft>
                <a:spcPts val="0"/>
              </a:spcAft>
              <a:buSzPts val="1400"/>
              <a:buNone/>
            </a:pPr>
            <a:endParaRPr dirty="0"/>
          </a:p>
          <a:p>
            <a:pPr marL="0" lvl="0" indent="0" algn="l" rtl="0">
              <a:lnSpc>
                <a:spcPct val="100000"/>
              </a:lnSpc>
              <a:spcBef>
                <a:spcPts val="0"/>
              </a:spcBef>
              <a:spcAft>
                <a:spcPts val="0"/>
              </a:spcAft>
              <a:buSzPts val="1400"/>
              <a:buNone/>
            </a:pPr>
            <a:endParaRPr dirty="0"/>
          </a:p>
        </p:txBody>
      </p:sp>
      <p:sp>
        <p:nvSpPr>
          <p:cNvPr id="1093" name="Google Shape;1093;g1e6619405d1_0_0:notes"/>
          <p:cNvSpPr txBox="1">
            <a:spLocks noGrp="1"/>
          </p:cNvSpPr>
          <p:nvPr>
            <p:ph type="sldNum" idx="12"/>
          </p:nvPr>
        </p:nvSpPr>
        <p:spPr>
          <a:xfrm>
            <a:off x="4143587" y="9119474"/>
            <a:ext cx="3169800" cy="4815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17</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0"/>
        <p:cNvGrpSpPr/>
        <p:nvPr/>
      </p:nvGrpSpPr>
      <p:grpSpPr>
        <a:xfrm>
          <a:off x="0" y="0"/>
          <a:ext cx="0" cy="0"/>
          <a:chOff x="0" y="0"/>
          <a:chExt cx="0" cy="0"/>
        </a:xfrm>
      </p:grpSpPr>
      <p:sp>
        <p:nvSpPr>
          <p:cNvPr id="1101" name="Google Shape;1101;g1be79b0d0fb_1_5927: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2" name="Google Shape;1102;g1be79b0d0fb_1_5927:notes"/>
          <p:cNvSpPr txBox="1">
            <a:spLocks noGrp="1"/>
          </p:cNvSpPr>
          <p:nvPr>
            <p:ph type="body" idx="1"/>
          </p:nvPr>
        </p:nvSpPr>
        <p:spPr>
          <a:xfrm>
            <a:off x="731520" y="4620578"/>
            <a:ext cx="5852100" cy="37806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
        <p:nvSpPr>
          <p:cNvPr id="1103" name="Google Shape;1103;g1be79b0d0fb_1_5927:notes"/>
          <p:cNvSpPr txBox="1">
            <a:spLocks noGrp="1"/>
          </p:cNvSpPr>
          <p:nvPr>
            <p:ph type="sldNum" idx="12"/>
          </p:nvPr>
        </p:nvSpPr>
        <p:spPr>
          <a:xfrm>
            <a:off x="4143587" y="9119474"/>
            <a:ext cx="3169800" cy="4815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18</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1"/>
        <p:cNvGrpSpPr/>
        <p:nvPr/>
      </p:nvGrpSpPr>
      <p:grpSpPr>
        <a:xfrm>
          <a:off x="0" y="0"/>
          <a:ext cx="0" cy="0"/>
          <a:chOff x="0" y="0"/>
          <a:chExt cx="0" cy="0"/>
        </a:xfrm>
      </p:grpSpPr>
      <p:sp>
        <p:nvSpPr>
          <p:cNvPr id="942" name="Google Shape;942;g1be79b0d0fb_2_2154: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3" name="Google Shape;943;g1be79b0d0fb_2_2154:notes"/>
          <p:cNvSpPr txBox="1">
            <a:spLocks noGrp="1"/>
          </p:cNvSpPr>
          <p:nvPr>
            <p:ph type="body" idx="1"/>
          </p:nvPr>
        </p:nvSpPr>
        <p:spPr>
          <a:xfrm>
            <a:off x="731520" y="4620577"/>
            <a:ext cx="5852100" cy="37806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r>
              <a:rPr lang="en-US"/>
              <a:t>Explain that ‘’plan’’ includes your application, budget, and all materials submitted under the IG</a:t>
            </a:r>
            <a:endParaRPr/>
          </a:p>
        </p:txBody>
      </p:sp>
      <p:sp>
        <p:nvSpPr>
          <p:cNvPr id="944" name="Google Shape;944;g1be79b0d0fb_2_2154:notes"/>
          <p:cNvSpPr txBox="1">
            <a:spLocks noGrp="1"/>
          </p:cNvSpPr>
          <p:nvPr>
            <p:ph type="sldNum" idx="12"/>
          </p:nvPr>
        </p:nvSpPr>
        <p:spPr>
          <a:xfrm>
            <a:off x="4143587" y="9119474"/>
            <a:ext cx="3169800" cy="4818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9"/>
        <p:cNvGrpSpPr/>
        <p:nvPr/>
      </p:nvGrpSpPr>
      <p:grpSpPr>
        <a:xfrm>
          <a:off x="0" y="0"/>
          <a:ext cx="0" cy="0"/>
          <a:chOff x="0" y="0"/>
          <a:chExt cx="0" cy="0"/>
        </a:xfrm>
      </p:grpSpPr>
      <p:sp>
        <p:nvSpPr>
          <p:cNvPr id="950" name="Google Shape;950;g1c208ab528a_1_0: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51" name="Google Shape;951;g1c208ab528a_1_0:notes"/>
          <p:cNvSpPr txBox="1">
            <a:spLocks noGrp="1"/>
          </p:cNvSpPr>
          <p:nvPr>
            <p:ph type="body" idx="1"/>
          </p:nvPr>
        </p:nvSpPr>
        <p:spPr>
          <a:xfrm>
            <a:off x="731520" y="4620577"/>
            <a:ext cx="5852100" cy="37806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952" name="Google Shape;952;g1c208ab528a_1_0:notes"/>
          <p:cNvSpPr txBox="1">
            <a:spLocks noGrp="1"/>
          </p:cNvSpPr>
          <p:nvPr>
            <p:ph type="sldNum" idx="12"/>
          </p:nvPr>
        </p:nvSpPr>
        <p:spPr>
          <a:xfrm>
            <a:off x="4143587" y="9119474"/>
            <a:ext cx="3169800" cy="4818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9"/>
        <p:cNvGrpSpPr/>
        <p:nvPr/>
      </p:nvGrpSpPr>
      <p:grpSpPr>
        <a:xfrm>
          <a:off x="0" y="0"/>
          <a:ext cx="0" cy="0"/>
          <a:chOff x="0" y="0"/>
          <a:chExt cx="0" cy="0"/>
        </a:xfrm>
      </p:grpSpPr>
      <p:sp>
        <p:nvSpPr>
          <p:cNvPr id="960" name="Google Shape;960;p10: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1" name="Google Shape;961;p10:notes"/>
          <p:cNvSpPr txBox="1">
            <a:spLocks noGrp="1"/>
          </p:cNvSpPr>
          <p:nvPr>
            <p:ph type="body" idx="1"/>
          </p:nvPr>
        </p:nvSpPr>
        <p:spPr>
          <a:xfrm>
            <a:off x="731520" y="4620577"/>
            <a:ext cx="5852100" cy="3780600"/>
          </a:xfrm>
          <a:prstGeom prst="rect">
            <a:avLst/>
          </a:prstGeom>
          <a:noFill/>
          <a:ln>
            <a:noFill/>
          </a:ln>
        </p:spPr>
        <p:txBody>
          <a:bodyPr spcFirstLastPara="1" wrap="square" lIns="96675" tIns="48325" rIns="96675" bIns="48325" anchor="t" anchorCtr="0">
            <a:noAutofit/>
          </a:bodyPr>
          <a:lstStyle/>
          <a:p>
            <a:pPr marL="0" lvl="0" indent="0" algn="l" rtl="0">
              <a:lnSpc>
                <a:spcPct val="100000"/>
              </a:lnSpc>
              <a:spcBef>
                <a:spcPts val="0"/>
              </a:spcBef>
              <a:spcAft>
                <a:spcPts val="0"/>
              </a:spcAft>
              <a:buClr>
                <a:schemeClr val="dk1"/>
              </a:buClr>
              <a:buSzPts val="1200"/>
              <a:buFont typeface="Arial"/>
              <a:buNone/>
            </a:pPr>
            <a:endParaRPr/>
          </a:p>
        </p:txBody>
      </p:sp>
      <p:sp>
        <p:nvSpPr>
          <p:cNvPr id="962" name="Google Shape;962;p10:notes"/>
          <p:cNvSpPr txBox="1">
            <a:spLocks noGrp="1"/>
          </p:cNvSpPr>
          <p:nvPr>
            <p:ph type="sldNum" idx="12"/>
          </p:nvPr>
        </p:nvSpPr>
        <p:spPr>
          <a:xfrm>
            <a:off x="4143587" y="9119474"/>
            <a:ext cx="3169800" cy="482100"/>
          </a:xfrm>
          <a:prstGeom prst="rect">
            <a:avLst/>
          </a:prstGeom>
          <a:noFill/>
          <a:ln>
            <a:noFill/>
          </a:ln>
        </p:spPr>
        <p:txBody>
          <a:bodyPr spcFirstLastPara="1" wrap="square" lIns="96675" tIns="48325" rIns="96675"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sz="1400"/>
              <a:t>4</a:t>
            </a:fld>
            <a:endParaRPr sz="14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9"/>
        <p:cNvGrpSpPr/>
        <p:nvPr/>
      </p:nvGrpSpPr>
      <p:grpSpPr>
        <a:xfrm>
          <a:off x="0" y="0"/>
          <a:ext cx="0" cy="0"/>
          <a:chOff x="0" y="0"/>
          <a:chExt cx="0" cy="0"/>
        </a:xfrm>
      </p:grpSpPr>
      <p:sp>
        <p:nvSpPr>
          <p:cNvPr id="970" name="Google Shape;970;g1be79b0d0fb_2_2173: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1" name="Google Shape;971;g1be79b0d0fb_2_2173:notes"/>
          <p:cNvSpPr txBox="1">
            <a:spLocks noGrp="1"/>
          </p:cNvSpPr>
          <p:nvPr>
            <p:ph type="body" idx="1"/>
          </p:nvPr>
        </p:nvSpPr>
        <p:spPr>
          <a:xfrm>
            <a:off x="731520" y="4620577"/>
            <a:ext cx="5852100" cy="37806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972" name="Google Shape;972;g1be79b0d0fb_2_2173:notes"/>
          <p:cNvSpPr txBox="1">
            <a:spLocks noGrp="1"/>
          </p:cNvSpPr>
          <p:nvPr>
            <p:ph type="sldNum" idx="12"/>
          </p:nvPr>
        </p:nvSpPr>
        <p:spPr>
          <a:xfrm>
            <a:off x="4143587" y="9119474"/>
            <a:ext cx="3169800" cy="4818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7"/>
        <p:cNvGrpSpPr/>
        <p:nvPr/>
      </p:nvGrpSpPr>
      <p:grpSpPr>
        <a:xfrm>
          <a:off x="0" y="0"/>
          <a:ext cx="0" cy="0"/>
          <a:chOff x="0" y="0"/>
          <a:chExt cx="0" cy="0"/>
        </a:xfrm>
      </p:grpSpPr>
      <p:sp>
        <p:nvSpPr>
          <p:cNvPr id="978" name="Google Shape;978;g1ebf54f7b63_0_7: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9" name="Google Shape;979;g1ebf54f7b63_0_7:notes"/>
          <p:cNvSpPr txBox="1">
            <a:spLocks noGrp="1"/>
          </p:cNvSpPr>
          <p:nvPr>
            <p:ph type="body" idx="1"/>
          </p:nvPr>
        </p:nvSpPr>
        <p:spPr>
          <a:xfrm>
            <a:off x="731520" y="4620577"/>
            <a:ext cx="5852100" cy="378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r>
              <a:rPr lang="en-US" u="sng">
                <a:solidFill>
                  <a:schemeClr val="hlink"/>
                </a:solidFill>
                <a:hlinkClick r:id="rId3"/>
              </a:rPr>
              <a:t>Link to Integrated Guidance</a:t>
            </a:r>
            <a:endParaRPr/>
          </a:p>
          <a:p>
            <a:pPr marL="0" lvl="0" indent="0" algn="l" rtl="0">
              <a:spcBef>
                <a:spcPts val="0"/>
              </a:spcBef>
              <a:spcAft>
                <a:spcPts val="0"/>
              </a:spcAft>
              <a:buNone/>
            </a:pPr>
            <a:r>
              <a:rPr lang="en-US"/>
              <a:t>Focal Student Groups:</a:t>
            </a:r>
            <a:endParaRPr/>
          </a:p>
          <a:p>
            <a:pPr marL="698500" lvl="0" indent="-304800" algn="l" rtl="0">
              <a:lnSpc>
                <a:spcPct val="115000"/>
              </a:lnSpc>
              <a:spcBef>
                <a:spcPts val="0"/>
              </a:spcBef>
              <a:spcAft>
                <a:spcPts val="0"/>
              </a:spcAft>
              <a:buClr>
                <a:srgbClr val="2D3B45"/>
              </a:buClr>
              <a:buSzPts val="1200"/>
              <a:buChar char="●"/>
            </a:pPr>
            <a:r>
              <a:rPr lang="en-US" sz="1400">
                <a:highlight>
                  <a:srgbClr val="FFFFFF"/>
                </a:highlight>
                <a:latin typeface="Arial"/>
                <a:ea typeface="Arial"/>
                <a:cs typeface="Arial"/>
                <a:sym typeface="Arial"/>
              </a:rPr>
              <a:t>Students of color;</a:t>
            </a:r>
            <a:endParaRPr sz="1400">
              <a:highlight>
                <a:srgbClr val="FFFFFF"/>
              </a:highlight>
              <a:latin typeface="Arial"/>
              <a:ea typeface="Arial"/>
              <a:cs typeface="Arial"/>
              <a:sym typeface="Arial"/>
            </a:endParaRPr>
          </a:p>
          <a:p>
            <a:pPr marL="698500" lvl="0" indent="-304800" algn="l" rtl="0">
              <a:lnSpc>
                <a:spcPct val="115000"/>
              </a:lnSpc>
              <a:spcBef>
                <a:spcPts val="0"/>
              </a:spcBef>
              <a:spcAft>
                <a:spcPts val="0"/>
              </a:spcAft>
              <a:buClr>
                <a:srgbClr val="2D3B45"/>
              </a:buClr>
              <a:buSzPts val="1200"/>
              <a:buChar char="●"/>
            </a:pPr>
            <a:r>
              <a:rPr lang="en-US" sz="1400">
                <a:highlight>
                  <a:srgbClr val="FFFFFF"/>
                </a:highlight>
                <a:latin typeface="Arial"/>
                <a:ea typeface="Arial"/>
                <a:cs typeface="Arial"/>
                <a:sym typeface="Arial"/>
              </a:rPr>
              <a:t>Students with disabilities; </a:t>
            </a:r>
            <a:endParaRPr sz="1400">
              <a:highlight>
                <a:srgbClr val="FFFFFF"/>
              </a:highlight>
              <a:latin typeface="Arial"/>
              <a:ea typeface="Arial"/>
              <a:cs typeface="Arial"/>
              <a:sym typeface="Arial"/>
            </a:endParaRPr>
          </a:p>
          <a:p>
            <a:pPr marL="698500" lvl="0" indent="-304800" algn="l" rtl="0">
              <a:lnSpc>
                <a:spcPct val="115000"/>
              </a:lnSpc>
              <a:spcBef>
                <a:spcPts val="0"/>
              </a:spcBef>
              <a:spcAft>
                <a:spcPts val="0"/>
              </a:spcAft>
              <a:buClr>
                <a:srgbClr val="2D3B45"/>
              </a:buClr>
              <a:buSzPts val="1200"/>
              <a:buChar char="●"/>
            </a:pPr>
            <a:r>
              <a:rPr lang="en-US" sz="1400">
                <a:highlight>
                  <a:srgbClr val="FFFFFF"/>
                </a:highlight>
                <a:latin typeface="Arial"/>
                <a:ea typeface="Arial"/>
                <a:cs typeface="Arial"/>
                <a:sym typeface="Arial"/>
              </a:rPr>
              <a:t>Emerging bilingual students; </a:t>
            </a:r>
            <a:endParaRPr sz="1400">
              <a:highlight>
                <a:srgbClr val="FFFFFF"/>
              </a:highlight>
              <a:latin typeface="Arial"/>
              <a:ea typeface="Arial"/>
              <a:cs typeface="Arial"/>
              <a:sym typeface="Arial"/>
            </a:endParaRPr>
          </a:p>
          <a:p>
            <a:pPr marL="698500" lvl="0" indent="-304800" algn="l" rtl="0">
              <a:lnSpc>
                <a:spcPct val="115000"/>
              </a:lnSpc>
              <a:spcBef>
                <a:spcPts val="0"/>
              </a:spcBef>
              <a:spcAft>
                <a:spcPts val="0"/>
              </a:spcAft>
              <a:buClr>
                <a:srgbClr val="2D3B45"/>
              </a:buClr>
              <a:buSzPts val="1200"/>
              <a:buChar char="●"/>
            </a:pPr>
            <a:r>
              <a:rPr lang="en-US" sz="1400">
                <a:highlight>
                  <a:srgbClr val="FFFFFF"/>
                </a:highlight>
                <a:latin typeface="Arial"/>
                <a:ea typeface="Arial"/>
                <a:cs typeface="Arial"/>
                <a:sym typeface="Arial"/>
              </a:rPr>
              <a:t>Students navigating poverty, homelessness, and foster care;</a:t>
            </a:r>
            <a:endParaRPr sz="1400">
              <a:highlight>
                <a:srgbClr val="FFFFFF"/>
              </a:highlight>
              <a:latin typeface="Arial"/>
              <a:ea typeface="Arial"/>
              <a:cs typeface="Arial"/>
              <a:sym typeface="Arial"/>
            </a:endParaRPr>
          </a:p>
          <a:p>
            <a:pPr marL="698500" lvl="0" indent="-304800" algn="l" rtl="0">
              <a:lnSpc>
                <a:spcPct val="115000"/>
              </a:lnSpc>
              <a:spcBef>
                <a:spcPts val="0"/>
              </a:spcBef>
              <a:spcAft>
                <a:spcPts val="0"/>
              </a:spcAft>
              <a:buClr>
                <a:srgbClr val="2D3B45"/>
              </a:buClr>
              <a:buSzPts val="1200"/>
              <a:buChar char="●"/>
            </a:pPr>
            <a:r>
              <a:rPr lang="en-US" sz="1400">
                <a:highlight>
                  <a:srgbClr val="FFFFFF"/>
                </a:highlight>
                <a:latin typeface="Arial"/>
                <a:ea typeface="Arial"/>
                <a:cs typeface="Arial"/>
                <a:sym typeface="Arial"/>
              </a:rPr>
              <a:t>Migrant students;</a:t>
            </a:r>
            <a:endParaRPr sz="1400">
              <a:highlight>
                <a:srgbClr val="FFFFFF"/>
              </a:highlight>
              <a:latin typeface="Arial"/>
              <a:ea typeface="Arial"/>
              <a:cs typeface="Arial"/>
              <a:sym typeface="Arial"/>
            </a:endParaRPr>
          </a:p>
          <a:p>
            <a:pPr marL="698500" lvl="0" indent="-304800" algn="l" rtl="0">
              <a:lnSpc>
                <a:spcPct val="115000"/>
              </a:lnSpc>
              <a:spcBef>
                <a:spcPts val="0"/>
              </a:spcBef>
              <a:spcAft>
                <a:spcPts val="0"/>
              </a:spcAft>
              <a:buClr>
                <a:srgbClr val="2D3B45"/>
              </a:buClr>
              <a:buSzPts val="1200"/>
              <a:buChar char="●"/>
            </a:pPr>
            <a:r>
              <a:rPr lang="en-US" sz="1400">
                <a:highlight>
                  <a:srgbClr val="FFFFFF"/>
                </a:highlight>
                <a:latin typeface="Arial"/>
                <a:ea typeface="Arial"/>
                <a:cs typeface="Arial"/>
                <a:sym typeface="Arial"/>
              </a:rPr>
              <a:t>Students with experience of incarceration or detention;</a:t>
            </a:r>
            <a:endParaRPr sz="1400">
              <a:highlight>
                <a:srgbClr val="FFFFFF"/>
              </a:highlight>
              <a:latin typeface="Arial"/>
              <a:ea typeface="Arial"/>
              <a:cs typeface="Arial"/>
              <a:sym typeface="Arial"/>
            </a:endParaRPr>
          </a:p>
          <a:p>
            <a:pPr marL="698500" lvl="0" indent="-304800" algn="l" rtl="0">
              <a:lnSpc>
                <a:spcPct val="115000"/>
              </a:lnSpc>
              <a:spcBef>
                <a:spcPts val="0"/>
              </a:spcBef>
              <a:spcAft>
                <a:spcPts val="0"/>
              </a:spcAft>
              <a:buClr>
                <a:srgbClr val="2D3B45"/>
              </a:buClr>
              <a:buSzPts val="1200"/>
              <a:buChar char="●"/>
            </a:pPr>
            <a:r>
              <a:rPr lang="en-US" sz="1400">
                <a:highlight>
                  <a:srgbClr val="FFFFFF"/>
                </a:highlight>
                <a:latin typeface="Arial"/>
                <a:ea typeface="Arial"/>
                <a:cs typeface="Arial"/>
                <a:sym typeface="Arial"/>
              </a:rPr>
              <a:t>LGBTQ2IA+ students;</a:t>
            </a:r>
            <a:endParaRPr sz="1400">
              <a:highlight>
                <a:srgbClr val="FFFFFF"/>
              </a:highlight>
              <a:latin typeface="Arial"/>
              <a:ea typeface="Arial"/>
              <a:cs typeface="Arial"/>
              <a:sym typeface="Arial"/>
            </a:endParaRPr>
          </a:p>
          <a:p>
            <a:pPr marL="698500" lvl="0" indent="-304800" algn="l" rtl="0">
              <a:lnSpc>
                <a:spcPct val="115000"/>
              </a:lnSpc>
              <a:spcBef>
                <a:spcPts val="0"/>
              </a:spcBef>
              <a:spcAft>
                <a:spcPts val="0"/>
              </a:spcAft>
              <a:buClr>
                <a:srgbClr val="2D3B45"/>
              </a:buClr>
              <a:buSzPts val="1200"/>
              <a:buChar char="●"/>
            </a:pPr>
            <a:r>
              <a:rPr lang="en-US" sz="1400">
                <a:highlight>
                  <a:srgbClr val="FFFFFF"/>
                </a:highlight>
                <a:latin typeface="Arial"/>
                <a:ea typeface="Arial"/>
                <a:cs typeface="Arial"/>
                <a:sym typeface="Arial"/>
              </a:rPr>
              <a:t>Students recently arrived;</a:t>
            </a:r>
            <a:endParaRPr sz="1400">
              <a:highlight>
                <a:srgbClr val="FFFFFF"/>
              </a:highlight>
              <a:latin typeface="Arial"/>
              <a:ea typeface="Arial"/>
              <a:cs typeface="Arial"/>
              <a:sym typeface="Arial"/>
            </a:endParaRPr>
          </a:p>
          <a:p>
            <a:pPr marL="698500" lvl="0" indent="-304800" algn="l" rtl="0">
              <a:lnSpc>
                <a:spcPct val="115000"/>
              </a:lnSpc>
              <a:spcBef>
                <a:spcPts val="0"/>
              </a:spcBef>
              <a:spcAft>
                <a:spcPts val="0"/>
              </a:spcAft>
              <a:buClr>
                <a:srgbClr val="2D3B45"/>
              </a:buClr>
              <a:buSzPts val="1200"/>
              <a:buChar char="●"/>
            </a:pPr>
            <a:r>
              <a:rPr lang="en-US" sz="1400">
                <a:highlight>
                  <a:srgbClr val="FFFFFF"/>
                </a:highlight>
                <a:latin typeface="Arial"/>
                <a:ea typeface="Arial"/>
                <a:cs typeface="Arial"/>
                <a:sym typeface="Arial"/>
              </a:rPr>
              <a:t>Other students who have historically experienced academic disparities.</a:t>
            </a:r>
            <a:endParaRPr sz="1400">
              <a:highlight>
                <a:srgbClr val="FFFFFF"/>
              </a:highlight>
              <a:latin typeface="Arial"/>
              <a:ea typeface="Arial"/>
              <a:cs typeface="Arial"/>
              <a:sym typeface="Arial"/>
            </a:endParaRPr>
          </a:p>
          <a:p>
            <a:pPr marL="0" lvl="0" indent="0" algn="l" rtl="0">
              <a:spcBef>
                <a:spcPts val="0"/>
              </a:spcBef>
              <a:spcAft>
                <a:spcPts val="0"/>
              </a:spcAft>
              <a:buNone/>
            </a:pPr>
            <a:endParaRPr/>
          </a:p>
        </p:txBody>
      </p:sp>
      <p:sp>
        <p:nvSpPr>
          <p:cNvPr id="980" name="Google Shape;980;g1ebf54f7b63_0_7:notes"/>
          <p:cNvSpPr txBox="1">
            <a:spLocks noGrp="1"/>
          </p:cNvSpPr>
          <p:nvPr>
            <p:ph type="sldNum" idx="12"/>
          </p:nvPr>
        </p:nvSpPr>
        <p:spPr>
          <a:xfrm>
            <a:off x="4143587" y="9119474"/>
            <a:ext cx="3169800" cy="4818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9"/>
        <p:cNvGrpSpPr/>
        <p:nvPr/>
      </p:nvGrpSpPr>
      <p:grpSpPr>
        <a:xfrm>
          <a:off x="0" y="0"/>
          <a:ext cx="0" cy="0"/>
          <a:chOff x="0" y="0"/>
          <a:chExt cx="0" cy="0"/>
        </a:xfrm>
      </p:grpSpPr>
      <p:sp>
        <p:nvSpPr>
          <p:cNvPr id="1010" name="Google Shape;1010;g1be79b0d0fb_1_476: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11" name="Google Shape;1011;g1be79b0d0fb_1_476:notes"/>
          <p:cNvSpPr txBox="1">
            <a:spLocks noGrp="1"/>
          </p:cNvSpPr>
          <p:nvPr>
            <p:ph type="body" idx="1"/>
          </p:nvPr>
        </p:nvSpPr>
        <p:spPr>
          <a:xfrm>
            <a:off x="731520" y="4620578"/>
            <a:ext cx="5852100" cy="37806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r>
              <a:rPr lang="en-US"/>
              <a:t>Speaker Notes:</a:t>
            </a:r>
            <a:endParaRPr/>
          </a:p>
          <a:p>
            <a:pPr marL="0" lvl="0" indent="0" algn="l" rtl="0">
              <a:lnSpc>
                <a:spcPct val="100000"/>
              </a:lnSpc>
              <a:spcBef>
                <a:spcPts val="0"/>
              </a:spcBef>
              <a:spcAft>
                <a:spcPts val="0"/>
              </a:spcAft>
              <a:buSzPts val="1400"/>
              <a:buNone/>
            </a:pPr>
            <a:r>
              <a:rPr lang="en-US"/>
              <a:t>Critical in sharing information about engagement with focal groups is care about ensuring privacy and safety (additional notes below).</a:t>
            </a:r>
            <a:endParaRPr/>
          </a:p>
          <a:p>
            <a:pPr marL="0" lvl="0" indent="0" algn="l" rtl="0">
              <a:lnSpc>
                <a:spcPct val="100000"/>
              </a:lnSpc>
              <a:spcBef>
                <a:spcPts val="0"/>
              </a:spcBef>
              <a:spcAft>
                <a:spcPts val="0"/>
              </a:spcAft>
              <a:buSzPts val="1400"/>
              <a:buNone/>
            </a:pPr>
            <a:r>
              <a:rPr lang="en-US"/>
              <a:t>Detail which focal groups your district team engaged with. </a:t>
            </a:r>
            <a:endParaRPr/>
          </a:p>
          <a:p>
            <a:pPr marL="0" lvl="0" indent="0" algn="l" rtl="0">
              <a:lnSpc>
                <a:spcPct val="100000"/>
              </a:lnSpc>
              <a:spcBef>
                <a:spcPts val="0"/>
              </a:spcBef>
              <a:spcAft>
                <a:spcPts val="0"/>
              </a:spcAft>
              <a:buSzPts val="1400"/>
              <a:buNone/>
            </a:pPr>
            <a:r>
              <a:rPr lang="en-US"/>
              <a:t>Describe a few of the strategies and activities you used to engage with the community. Additional slides may be added with photos or other artifacts. </a:t>
            </a:r>
            <a:endParaRPr/>
          </a:p>
          <a:p>
            <a:pPr marL="0" lvl="0" indent="0" algn="l" rtl="0">
              <a:lnSpc>
                <a:spcPct val="100000"/>
              </a:lnSpc>
              <a:spcBef>
                <a:spcPts val="0"/>
              </a:spcBef>
              <a:spcAft>
                <a:spcPts val="0"/>
              </a:spcAft>
              <a:buSzPts val="1400"/>
              <a:buNone/>
            </a:pPr>
            <a:r>
              <a:rPr lang="en-US"/>
              <a:t>Summarize key learnings from engagement and how that information was used when assessing needs and considering priorities for planning.</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Notes on Safety/Privacy</a:t>
            </a:r>
            <a:endParaRPr/>
          </a:p>
          <a:p>
            <a:pPr marL="0" lvl="0" indent="0" algn="l" rtl="0">
              <a:spcBef>
                <a:spcPts val="0"/>
              </a:spcBef>
              <a:spcAft>
                <a:spcPts val="0"/>
              </a:spcAft>
              <a:buNone/>
            </a:pPr>
            <a:r>
              <a:rPr lang="en-US" sz="1100">
                <a:solidFill>
                  <a:srgbClr val="000000"/>
                </a:solidFill>
              </a:rPr>
              <a:t>Since many focal groups have historically and/or are currently experiencing incidents of violence and harm due to their identities, special care must be taken when undertaking engagement efforts with these groups. For LGBTQ2SIA+ students, it is important to not inadvertently out a student’s sexual orientation or gender identity when they may otherwise not be out to their family, peers, and/or some school staff. Migrant students and emergent bilingual students and their families should not have immigration status, refugee status, or other information become public. This is particularly important in communities that have experienced unwelcoming or traumatic events against undocumented immigrants. </a:t>
            </a:r>
            <a:endParaRPr sz="1100">
              <a:solidFill>
                <a:srgbClr val="000000"/>
              </a:solidFill>
            </a:endParaRPr>
          </a:p>
          <a:p>
            <a:pPr marL="0" lvl="0" indent="0" algn="l" rtl="0">
              <a:spcBef>
                <a:spcPts val="0"/>
              </a:spcBef>
              <a:spcAft>
                <a:spcPts val="0"/>
              </a:spcAft>
              <a:buNone/>
            </a:pPr>
            <a:endParaRPr sz="1100">
              <a:solidFill>
                <a:srgbClr val="000000"/>
              </a:solidFill>
            </a:endParaRPr>
          </a:p>
          <a:p>
            <a:pPr marL="0" lvl="0" indent="0" algn="l" rtl="0">
              <a:spcBef>
                <a:spcPts val="0"/>
              </a:spcBef>
              <a:spcAft>
                <a:spcPts val="0"/>
              </a:spcAft>
              <a:buNone/>
            </a:pPr>
            <a:r>
              <a:rPr lang="en-US" sz="1100">
                <a:solidFill>
                  <a:srgbClr val="000000"/>
                </a:solidFill>
              </a:rPr>
              <a:t>An excellent resource to consider when planning engagement efforts and sharing with the community, such as at board meetings, is the </a:t>
            </a:r>
            <a:r>
              <a:rPr lang="en-US" sz="1100" u="sng">
                <a:solidFill>
                  <a:srgbClr val="1155CC"/>
                </a:solidFill>
                <a:hlinkClick r:id="rId3">
                  <a:extLst>
                    <a:ext uri="{A12FA001-AC4F-418D-AE19-62706E023703}">
                      <ahyp:hlinkClr xmlns="" xmlns:ahyp="http://schemas.microsoft.com/office/drawing/2018/hyperlinkcolor" val="tx"/>
                    </a:ext>
                  </a:extLst>
                </a:hlinkClick>
              </a:rPr>
              <a:t>ODE Ensuring Focal Student Group Safety and Privacy resource</a:t>
            </a:r>
            <a:r>
              <a:rPr lang="en-US" sz="1100">
                <a:solidFill>
                  <a:srgbClr val="000000"/>
                </a:solidFill>
              </a:rPr>
              <a:t>. In one example, working with a trusted community partner or intermediary is recommended as a strategy to gather  and share back student feedback in a safe manner. </a:t>
            </a:r>
            <a:endParaRPr sz="1100">
              <a:solidFill>
                <a:srgbClr val="000000"/>
              </a:solidFill>
            </a:endParaRPr>
          </a:p>
          <a:p>
            <a:pPr marL="0" lvl="0" indent="0" algn="l" rtl="0">
              <a:spcBef>
                <a:spcPts val="0"/>
              </a:spcBef>
              <a:spcAft>
                <a:spcPts val="0"/>
              </a:spcAft>
              <a:buNone/>
            </a:pPr>
            <a:endParaRPr sz="1100">
              <a:solidFill>
                <a:srgbClr val="000000"/>
              </a:solidFill>
            </a:endParaRPr>
          </a:p>
          <a:p>
            <a:pPr marL="0" lvl="0" indent="0" algn="l" rtl="0">
              <a:spcBef>
                <a:spcPts val="0"/>
              </a:spcBef>
              <a:spcAft>
                <a:spcPts val="0"/>
              </a:spcAft>
              <a:buNone/>
            </a:pPr>
            <a:r>
              <a:rPr lang="en-US" sz="1100">
                <a:solidFill>
                  <a:srgbClr val="000000"/>
                </a:solidFill>
              </a:rPr>
              <a:t>In many cases, the data that is needed to make assessments about plan creation and implementation does not need to include identifiers like name, place, grade level, etc. Patterns from the data collection can still be analyzed and reported upon in a board meeting without these identifiers.</a:t>
            </a:r>
            <a:endParaRPr sz="1100">
              <a:solidFill>
                <a:srgbClr val="000000"/>
              </a:solidFill>
            </a:endParaRPr>
          </a:p>
          <a:p>
            <a:pPr marL="0" lvl="0" indent="0" algn="l" rtl="0">
              <a:spcBef>
                <a:spcPts val="0"/>
              </a:spcBef>
              <a:spcAft>
                <a:spcPts val="0"/>
              </a:spcAft>
              <a:buNone/>
            </a:pPr>
            <a:endParaRPr sz="1100">
              <a:solidFill>
                <a:srgbClr val="000000"/>
              </a:solidFill>
            </a:endParaRPr>
          </a:p>
          <a:p>
            <a:pPr marL="0" lvl="0" indent="0" algn="l" rtl="0">
              <a:spcBef>
                <a:spcPts val="0"/>
              </a:spcBef>
              <a:spcAft>
                <a:spcPts val="0"/>
              </a:spcAft>
              <a:buNone/>
            </a:pPr>
            <a:r>
              <a:rPr lang="en-US" sz="1100">
                <a:solidFill>
                  <a:srgbClr val="000000"/>
                </a:solidFill>
              </a:rPr>
              <a:t>Above all, it is critical to maintain confidentiality, ensure that your data security practices are maintained, and to honor any agreements you made in the engagement space, (for example not sharing any stories or anecdotes that were expressed.)</a:t>
            </a:r>
            <a:endParaRPr sz="1100">
              <a:solidFill>
                <a:srgbClr val="000000"/>
              </a:solidFill>
            </a:endParaRPr>
          </a:p>
          <a:p>
            <a:pPr marL="0" lvl="0" indent="0" algn="l" rtl="0">
              <a:lnSpc>
                <a:spcPct val="100000"/>
              </a:lnSpc>
              <a:spcBef>
                <a:spcPts val="0"/>
              </a:spcBef>
              <a:spcAft>
                <a:spcPts val="0"/>
              </a:spcAft>
              <a:buSzPts val="1400"/>
              <a:buNone/>
            </a:pPr>
            <a:endParaRPr/>
          </a:p>
        </p:txBody>
      </p:sp>
      <p:sp>
        <p:nvSpPr>
          <p:cNvPr id="1012" name="Google Shape;1012;g1be79b0d0fb_1_476:notes"/>
          <p:cNvSpPr txBox="1">
            <a:spLocks noGrp="1"/>
          </p:cNvSpPr>
          <p:nvPr>
            <p:ph type="sldNum" idx="12"/>
          </p:nvPr>
        </p:nvSpPr>
        <p:spPr>
          <a:xfrm>
            <a:off x="4143587" y="9119474"/>
            <a:ext cx="3169800" cy="4815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6"/>
        <p:cNvGrpSpPr/>
        <p:nvPr/>
      </p:nvGrpSpPr>
      <p:grpSpPr>
        <a:xfrm>
          <a:off x="0" y="0"/>
          <a:ext cx="0" cy="0"/>
          <a:chOff x="0" y="0"/>
          <a:chExt cx="0" cy="0"/>
        </a:xfrm>
      </p:grpSpPr>
      <p:sp>
        <p:nvSpPr>
          <p:cNvPr id="1017" name="Google Shape;1017;p2: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18" name="Google Shape;1018;p2:notes"/>
          <p:cNvSpPr txBox="1">
            <a:spLocks noGrp="1"/>
          </p:cNvSpPr>
          <p:nvPr>
            <p:ph type="body" idx="1"/>
          </p:nvPr>
        </p:nvSpPr>
        <p:spPr>
          <a:xfrm>
            <a:off x="731520" y="4620578"/>
            <a:ext cx="5852100" cy="37806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r>
              <a:rPr lang="en-US"/>
              <a:t>Speaker Notes:</a:t>
            </a:r>
            <a:endParaRPr/>
          </a:p>
          <a:p>
            <a:pPr marL="0" lvl="0" indent="0" algn="l" rtl="0">
              <a:lnSpc>
                <a:spcPct val="100000"/>
              </a:lnSpc>
              <a:spcBef>
                <a:spcPts val="0"/>
              </a:spcBef>
              <a:spcAft>
                <a:spcPts val="0"/>
              </a:spcAft>
              <a:buSzPts val="1400"/>
              <a:buNone/>
            </a:pPr>
            <a:r>
              <a:rPr lang="en-US"/>
              <a:t>Describe the data and information, including community engagement input, you used to determine strengths and needs in your district.</a:t>
            </a:r>
            <a:endParaRPr/>
          </a:p>
          <a:p>
            <a:pPr marL="0" lvl="0" indent="0" algn="l" rtl="0">
              <a:lnSpc>
                <a:spcPct val="100000"/>
              </a:lnSpc>
              <a:spcBef>
                <a:spcPts val="0"/>
              </a:spcBef>
              <a:spcAft>
                <a:spcPts val="0"/>
              </a:spcAft>
              <a:buSzPts val="1400"/>
              <a:buNone/>
            </a:pPr>
            <a:r>
              <a:rPr lang="en-US"/>
              <a:t>Summarize key learnings from grade bands and focal groups (taking care with privacy and safety needs of focal groups)</a:t>
            </a:r>
            <a:endParaRPr/>
          </a:p>
          <a:p>
            <a:pPr marL="0" lvl="0" indent="0" algn="l" rtl="0">
              <a:lnSpc>
                <a:spcPct val="100000"/>
              </a:lnSpc>
              <a:spcBef>
                <a:spcPts val="0"/>
              </a:spcBef>
              <a:spcAft>
                <a:spcPts val="0"/>
              </a:spcAft>
              <a:buSzPts val="1400"/>
              <a:buNone/>
            </a:pPr>
            <a:endParaRPr/>
          </a:p>
        </p:txBody>
      </p:sp>
      <p:sp>
        <p:nvSpPr>
          <p:cNvPr id="1019" name="Google Shape;1019;p2:notes"/>
          <p:cNvSpPr txBox="1">
            <a:spLocks noGrp="1"/>
          </p:cNvSpPr>
          <p:nvPr>
            <p:ph type="sldNum" idx="12"/>
          </p:nvPr>
        </p:nvSpPr>
        <p:spPr>
          <a:xfrm>
            <a:off x="4143587" y="9119474"/>
            <a:ext cx="3169800" cy="4815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3"/>
        <p:cNvGrpSpPr/>
        <p:nvPr/>
      </p:nvGrpSpPr>
      <p:grpSpPr>
        <a:xfrm>
          <a:off x="0" y="0"/>
          <a:ext cx="0" cy="0"/>
          <a:chOff x="0" y="0"/>
          <a:chExt cx="0" cy="0"/>
        </a:xfrm>
      </p:grpSpPr>
      <p:sp>
        <p:nvSpPr>
          <p:cNvPr id="1024" name="Google Shape;1024;g1bfefd7ccfb_0_35: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5" name="Google Shape;1025;g1bfefd7ccfb_0_35:notes"/>
          <p:cNvSpPr txBox="1">
            <a:spLocks noGrp="1"/>
          </p:cNvSpPr>
          <p:nvPr>
            <p:ph type="body" idx="1"/>
          </p:nvPr>
        </p:nvSpPr>
        <p:spPr>
          <a:xfrm>
            <a:off x="731520" y="4620577"/>
            <a:ext cx="5852100" cy="37806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r>
              <a:rPr lang="en-US"/>
              <a:t>Through our community engagement efforts, our needs assessment process and examination of data, these priorities emerged.</a:t>
            </a:r>
            <a:endParaRPr/>
          </a:p>
          <a:p>
            <a:pPr marL="0" lvl="0" indent="0" algn="l" rtl="0">
              <a:spcBef>
                <a:spcPts val="0"/>
              </a:spcBef>
              <a:spcAft>
                <a:spcPts val="0"/>
              </a:spcAft>
              <a:buClr>
                <a:schemeClr val="dk1"/>
              </a:buClr>
              <a:buSzPts val="1400"/>
              <a:buFont typeface="Arial"/>
              <a:buNone/>
            </a:pPr>
            <a:r>
              <a:rPr lang="en-US"/>
              <a:t>Offer transparency where there may have been competing interests or limits to funding (tiered funding coming in a later slide) and how the district considered input and possible impact in order to make decisions</a:t>
            </a:r>
            <a:endParaRPr/>
          </a:p>
        </p:txBody>
      </p:sp>
      <p:sp>
        <p:nvSpPr>
          <p:cNvPr id="1026" name="Google Shape;1026;g1bfefd7ccfb_0_35:notes"/>
          <p:cNvSpPr txBox="1">
            <a:spLocks noGrp="1"/>
          </p:cNvSpPr>
          <p:nvPr>
            <p:ph type="sldNum" idx="12"/>
          </p:nvPr>
        </p:nvSpPr>
        <p:spPr>
          <a:xfrm>
            <a:off x="4143587" y="9119474"/>
            <a:ext cx="3169800" cy="4818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0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0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Master" Target="../slideMasters/slideMaster2.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1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1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8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9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9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Blue_10-Large Type">
  <p:cSld name="Blue_10-Large Type">
    <p:bg>
      <p:bgPr>
        <a:solidFill>
          <a:schemeClr val="accent1"/>
        </a:solidFill>
        <a:effectLst/>
      </p:bgPr>
    </p:bg>
    <p:spTree>
      <p:nvGrpSpPr>
        <p:cNvPr id="1" name="Shape 15"/>
        <p:cNvGrpSpPr/>
        <p:nvPr/>
      </p:nvGrpSpPr>
      <p:grpSpPr>
        <a:xfrm>
          <a:off x="0" y="0"/>
          <a:ext cx="0" cy="0"/>
          <a:chOff x="0" y="0"/>
          <a:chExt cx="0" cy="0"/>
        </a:xfrm>
      </p:grpSpPr>
      <p:sp>
        <p:nvSpPr>
          <p:cNvPr id="16" name="Google Shape;16;g1be79b0d0fb_2_1722"/>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pic>
        <p:nvPicPr>
          <p:cNvPr id="17" name="Google Shape;17;g1be79b0d0fb_2_1722" descr="Decorative line break"/>
          <p:cNvPicPr preferRelativeResize="0"/>
          <p:nvPr/>
        </p:nvPicPr>
        <p:blipFill rotWithShape="1">
          <a:blip r:embed="rId2">
            <a:alphaModFix/>
          </a:blip>
          <a:srcRect/>
          <a:stretch/>
        </p:blipFill>
        <p:spPr>
          <a:xfrm>
            <a:off x="4089652" y="2886671"/>
            <a:ext cx="964694" cy="18288"/>
          </a:xfrm>
          <a:prstGeom prst="rect">
            <a:avLst/>
          </a:prstGeom>
          <a:noFill/>
          <a:ln>
            <a:noFill/>
          </a:ln>
        </p:spPr>
      </p:pic>
      <p:sp>
        <p:nvSpPr>
          <p:cNvPr id="18" name="Google Shape;18;g1be79b0d0fb_2_1722"/>
          <p:cNvSpPr txBox="1">
            <a:spLocks noGrp="1"/>
          </p:cNvSpPr>
          <p:nvPr>
            <p:ph type="ctrTitle"/>
          </p:nvPr>
        </p:nvSpPr>
        <p:spPr>
          <a:xfrm>
            <a:off x="1143000" y="1124344"/>
            <a:ext cx="6858000" cy="17907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Clr>
                <a:schemeClr val="accent1"/>
              </a:buClr>
              <a:buSzPts val="9000"/>
              <a:buFont typeface="Calibri"/>
              <a:buNone/>
              <a:defRPr sz="9000">
                <a:solidFill>
                  <a:schemeClr val="accent1"/>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9" name="Google Shape;19;g1be79b0d0fb_2_1722"/>
          <p:cNvSpPr txBox="1">
            <a:spLocks noGrp="1"/>
          </p:cNvSpPr>
          <p:nvPr>
            <p:ph type="subTitle" idx="1"/>
          </p:nvPr>
        </p:nvSpPr>
        <p:spPr>
          <a:xfrm>
            <a:off x="1143000" y="3002388"/>
            <a:ext cx="6858000" cy="66030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800"/>
              </a:spcBef>
              <a:spcAft>
                <a:spcPts val="0"/>
              </a:spcAft>
              <a:buClr>
                <a:schemeClr val="accent1"/>
              </a:buClr>
              <a:buSzPts val="1800"/>
              <a:buNone/>
              <a:defRPr sz="1800">
                <a:solidFill>
                  <a:schemeClr val="accent1"/>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a:endParaRPr/>
          </a:p>
        </p:txBody>
      </p:sp>
      <p:sp>
        <p:nvSpPr>
          <p:cNvPr id="20" name="Google Shape;20;g1be79b0d0fb_2_1722"/>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21" name="Google Shape;21;g1be79b0d0fb_2_1722"/>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Blue_11-Follow Us">
  <p:cSld name="Blue_11-Follow Us">
    <p:bg>
      <p:bgPr>
        <a:solidFill>
          <a:schemeClr val="accent1"/>
        </a:solidFill>
        <a:effectLst/>
      </p:bgPr>
    </p:bg>
    <p:spTree>
      <p:nvGrpSpPr>
        <p:cNvPr id="1" name="Shape 82"/>
        <p:cNvGrpSpPr/>
        <p:nvPr/>
      </p:nvGrpSpPr>
      <p:grpSpPr>
        <a:xfrm>
          <a:off x="0" y="0"/>
          <a:ext cx="0" cy="0"/>
          <a:chOff x="0" y="0"/>
          <a:chExt cx="0" cy="0"/>
        </a:xfrm>
      </p:grpSpPr>
      <p:sp>
        <p:nvSpPr>
          <p:cNvPr id="83" name="Google Shape;83;g1be79b0d0fb_2_1729"/>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pic>
        <p:nvPicPr>
          <p:cNvPr id="84" name="Google Shape;84;g1be79b0d0fb_2_1729" descr="Decorative line break"/>
          <p:cNvPicPr preferRelativeResize="0"/>
          <p:nvPr/>
        </p:nvPicPr>
        <p:blipFill rotWithShape="1">
          <a:blip r:embed="rId2">
            <a:alphaModFix/>
          </a:blip>
          <a:srcRect/>
          <a:stretch/>
        </p:blipFill>
        <p:spPr>
          <a:xfrm>
            <a:off x="4089652" y="2886671"/>
            <a:ext cx="964694" cy="18288"/>
          </a:xfrm>
          <a:prstGeom prst="rect">
            <a:avLst/>
          </a:prstGeom>
          <a:noFill/>
          <a:ln>
            <a:noFill/>
          </a:ln>
        </p:spPr>
      </p:pic>
      <p:sp>
        <p:nvSpPr>
          <p:cNvPr id="85" name="Google Shape;85;g1be79b0d0fb_2_1729"/>
          <p:cNvSpPr txBox="1">
            <a:spLocks noGrp="1"/>
          </p:cNvSpPr>
          <p:nvPr>
            <p:ph type="ctrTitle"/>
          </p:nvPr>
        </p:nvSpPr>
        <p:spPr>
          <a:xfrm>
            <a:off x="1143000" y="1124344"/>
            <a:ext cx="6858000" cy="17907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Clr>
                <a:schemeClr val="accent1"/>
              </a:buClr>
              <a:buSzPts val="9000"/>
              <a:buFont typeface="Calibri"/>
              <a:buNone/>
              <a:defRPr sz="9000">
                <a:solidFill>
                  <a:schemeClr val="accent1"/>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pic>
        <p:nvPicPr>
          <p:cNvPr id="86" name="Google Shape;86;g1be79b0d0fb_2_1729" descr="Twitter icon"/>
          <p:cNvPicPr preferRelativeResize="0"/>
          <p:nvPr/>
        </p:nvPicPr>
        <p:blipFill rotWithShape="1">
          <a:blip r:embed="rId3">
            <a:alphaModFix/>
          </a:blip>
          <a:srcRect/>
          <a:stretch/>
        </p:blipFill>
        <p:spPr>
          <a:xfrm>
            <a:off x="2038718" y="3032551"/>
            <a:ext cx="375030" cy="375030"/>
          </a:xfrm>
          <a:prstGeom prst="rect">
            <a:avLst/>
          </a:prstGeom>
          <a:noFill/>
          <a:ln>
            <a:noFill/>
          </a:ln>
        </p:spPr>
      </p:pic>
      <p:pic>
        <p:nvPicPr>
          <p:cNvPr id="87" name="Google Shape;87;g1be79b0d0fb_2_1729" descr="Facebook icon"/>
          <p:cNvPicPr preferRelativeResize="0"/>
          <p:nvPr/>
        </p:nvPicPr>
        <p:blipFill rotWithShape="1">
          <a:blip r:embed="rId4">
            <a:alphaModFix/>
          </a:blip>
          <a:srcRect/>
          <a:stretch/>
        </p:blipFill>
        <p:spPr>
          <a:xfrm>
            <a:off x="6768720" y="3032551"/>
            <a:ext cx="375030" cy="375030"/>
          </a:xfrm>
          <a:prstGeom prst="rect">
            <a:avLst/>
          </a:prstGeom>
          <a:noFill/>
          <a:ln>
            <a:noFill/>
          </a:ln>
        </p:spPr>
      </p:pic>
      <p:sp>
        <p:nvSpPr>
          <p:cNvPr id="88" name="Google Shape;88;g1be79b0d0fb_2_1729"/>
          <p:cNvSpPr txBox="1"/>
          <p:nvPr/>
        </p:nvSpPr>
        <p:spPr>
          <a:xfrm>
            <a:off x="2038718" y="3032551"/>
            <a:ext cx="5105100" cy="346200"/>
          </a:xfrm>
          <a:prstGeom prst="rect">
            <a:avLst/>
          </a:prstGeom>
          <a:noFill/>
          <a:ln>
            <a:noFill/>
          </a:ln>
        </p:spPr>
        <p:txBody>
          <a:bodyPr spcFirstLastPara="1" wrap="square" lIns="68575" tIns="34275" rIns="68575" bIns="34275" anchor="t" anchorCtr="0">
            <a:spAutoFit/>
          </a:bodyPr>
          <a:lstStyle/>
          <a:p>
            <a:pPr marL="0" marR="0" lvl="0" indent="0" algn="ctr" rtl="0">
              <a:lnSpc>
                <a:spcPct val="100000"/>
              </a:lnSpc>
              <a:spcBef>
                <a:spcPts val="0"/>
              </a:spcBef>
              <a:spcAft>
                <a:spcPts val="0"/>
              </a:spcAft>
              <a:buClr>
                <a:schemeClr val="accent1"/>
              </a:buClr>
              <a:buSzPts val="1800"/>
              <a:buFont typeface="Calibri"/>
              <a:buNone/>
            </a:pPr>
            <a:r>
              <a:rPr lang="en-US" sz="1800" b="0" i="0" u="none" strike="noStrike" cap="none">
                <a:solidFill>
                  <a:schemeClr val="accent1"/>
                </a:solidFill>
                <a:latin typeface="Calibri"/>
                <a:ea typeface="Calibri"/>
                <a:cs typeface="Calibri"/>
                <a:sym typeface="Calibri"/>
              </a:rPr>
              <a:t>twitter.com/ORDeptEd | fb.com/ORDeptEd</a:t>
            </a:r>
            <a:endParaRPr sz="1800" b="0" i="0" u="none" strike="noStrike" cap="none">
              <a:solidFill>
                <a:schemeClr val="accent1"/>
              </a:solidFill>
              <a:latin typeface="Calibri"/>
              <a:ea typeface="Calibri"/>
              <a:cs typeface="Calibri"/>
              <a:sym typeface="Calibri"/>
            </a:endParaRPr>
          </a:p>
        </p:txBody>
      </p:sp>
      <p:sp>
        <p:nvSpPr>
          <p:cNvPr id="89" name="Google Shape;89;g1be79b0d0fb_2_1729"/>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90" name="Google Shape;90;g1be79b0d0fb_2_1729"/>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matchingName="Orange_4-Content with Caption">
  <p:cSld name="Orange_4-Content with Caption">
    <p:bg>
      <p:bgPr>
        <a:solidFill>
          <a:schemeClr val="accent3"/>
        </a:solidFill>
        <a:effectLst/>
      </p:bgPr>
    </p:bg>
    <p:spTree>
      <p:nvGrpSpPr>
        <p:cNvPr id="1" name="Shape 730"/>
        <p:cNvGrpSpPr/>
        <p:nvPr/>
      </p:nvGrpSpPr>
      <p:grpSpPr>
        <a:xfrm>
          <a:off x="0" y="0"/>
          <a:ext cx="0" cy="0"/>
          <a:chOff x="0" y="0"/>
          <a:chExt cx="0" cy="0"/>
        </a:xfrm>
      </p:grpSpPr>
      <p:sp>
        <p:nvSpPr>
          <p:cNvPr id="731" name="Google Shape;731;g1be79b0d0fb_2_769"/>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32" name="Google Shape;732;g1be79b0d0fb_2_769"/>
          <p:cNvSpPr/>
          <p:nvPr/>
        </p:nvSpPr>
        <p:spPr>
          <a:xfrm>
            <a:off x="154642" y="161365"/>
            <a:ext cx="3547800" cy="4824300"/>
          </a:xfrm>
          <a:prstGeom prst="rect">
            <a:avLst/>
          </a:prstGeom>
          <a:solidFill>
            <a:srgbClr val="FCEDE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33" name="Google Shape;733;g1be79b0d0fb_2_769"/>
          <p:cNvSpPr txBox="1">
            <a:spLocks noGrp="1"/>
          </p:cNvSpPr>
          <p:nvPr>
            <p:ph type="title"/>
          </p:nvPr>
        </p:nvSpPr>
        <p:spPr>
          <a:xfrm>
            <a:off x="537883" y="584734"/>
            <a:ext cx="2949000" cy="19005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3"/>
              </a:buClr>
              <a:buSzPts val="4400"/>
              <a:buFont typeface="Calibri"/>
              <a:buNone/>
              <a:defRPr sz="4400">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4" name="Google Shape;734;g1be79b0d0fb_2_769"/>
          <p:cNvSpPr txBox="1">
            <a:spLocks noGrp="1"/>
          </p:cNvSpPr>
          <p:nvPr>
            <p:ph type="body" idx="1"/>
          </p:nvPr>
        </p:nvSpPr>
        <p:spPr>
          <a:xfrm>
            <a:off x="3887391" y="584735"/>
            <a:ext cx="4629300" cy="3811200"/>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81000" algn="l">
              <a:lnSpc>
                <a:spcPct val="90000"/>
              </a:lnSpc>
              <a:spcBef>
                <a:spcPts val="500"/>
              </a:spcBef>
              <a:spcAft>
                <a:spcPts val="0"/>
              </a:spcAft>
              <a:buClr>
                <a:schemeClr val="dk1"/>
              </a:buClr>
              <a:buSzPts val="2400"/>
              <a:buChar char="•"/>
              <a:defRPr sz="2400"/>
            </a:lvl2pPr>
            <a:lvl3pPr marL="1371600" lvl="2" indent="-381000" algn="l">
              <a:lnSpc>
                <a:spcPct val="90000"/>
              </a:lnSpc>
              <a:spcBef>
                <a:spcPts val="500"/>
              </a:spcBef>
              <a:spcAft>
                <a:spcPts val="0"/>
              </a:spcAft>
              <a:buClr>
                <a:schemeClr val="dk1"/>
              </a:buClr>
              <a:buSzPts val="2400"/>
              <a:buChar char="•"/>
              <a:defRPr sz="2400"/>
            </a:lvl3pPr>
            <a:lvl4pPr marL="1828800" lvl="3" indent="-381000" algn="l">
              <a:lnSpc>
                <a:spcPct val="90000"/>
              </a:lnSpc>
              <a:spcBef>
                <a:spcPts val="500"/>
              </a:spcBef>
              <a:spcAft>
                <a:spcPts val="0"/>
              </a:spcAft>
              <a:buClr>
                <a:schemeClr val="dk1"/>
              </a:buClr>
              <a:buSzPts val="2400"/>
              <a:buChar char="•"/>
              <a:defRPr sz="2400"/>
            </a:lvl4pPr>
            <a:lvl5pPr marL="2286000" lvl="4" indent="-381000" algn="l">
              <a:lnSpc>
                <a:spcPct val="90000"/>
              </a:lnSpc>
              <a:spcBef>
                <a:spcPts val="500"/>
              </a:spcBef>
              <a:spcAft>
                <a:spcPts val="0"/>
              </a:spcAft>
              <a:buClr>
                <a:schemeClr val="dk1"/>
              </a:buClr>
              <a:buSzPts val="2400"/>
              <a:buChar char="•"/>
              <a:defRPr sz="24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35" name="Google Shape;735;g1be79b0d0fb_2_769"/>
          <p:cNvSpPr>
            <a:spLocks noGrp="1"/>
          </p:cNvSpPr>
          <p:nvPr>
            <p:ph type="pic" idx="2"/>
          </p:nvPr>
        </p:nvSpPr>
        <p:spPr>
          <a:xfrm>
            <a:off x="537883" y="2655094"/>
            <a:ext cx="2949000" cy="1740600"/>
          </a:xfrm>
          <a:prstGeom prst="rect">
            <a:avLst/>
          </a:prstGeom>
          <a:noFill/>
          <a:ln>
            <a:noFill/>
          </a:ln>
        </p:spPr>
      </p:sp>
      <p:sp>
        <p:nvSpPr>
          <p:cNvPr id="736" name="Google Shape;736;g1be79b0d0fb_2_769"/>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737" name="Google Shape;737;g1be79b0d0fb_2_769"/>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matchingName="Orange_5-Title and Content">
  <p:cSld name="Orange_5-Title and Content">
    <p:bg>
      <p:bgPr>
        <a:solidFill>
          <a:schemeClr val="accent3"/>
        </a:solidFill>
        <a:effectLst/>
      </p:bgPr>
    </p:bg>
    <p:spTree>
      <p:nvGrpSpPr>
        <p:cNvPr id="1" name="Shape 738"/>
        <p:cNvGrpSpPr/>
        <p:nvPr/>
      </p:nvGrpSpPr>
      <p:grpSpPr>
        <a:xfrm>
          <a:off x="0" y="0"/>
          <a:ext cx="0" cy="0"/>
          <a:chOff x="0" y="0"/>
          <a:chExt cx="0" cy="0"/>
        </a:xfrm>
      </p:grpSpPr>
      <p:sp>
        <p:nvSpPr>
          <p:cNvPr id="739" name="Google Shape;739;g1be79b0d0fb_2_777"/>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3"/>
              </a:buClr>
              <a:buSzPts val="4400"/>
              <a:buFont typeface="Calibri"/>
              <a:buNone/>
              <a:defRPr>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0" name="Google Shape;740;g1be79b0d0fb_2_777"/>
          <p:cNvSpPr txBox="1">
            <a:spLocks noGrp="1"/>
          </p:cNvSpPr>
          <p:nvPr>
            <p:ph type="body" idx="1"/>
          </p:nvPr>
        </p:nvSpPr>
        <p:spPr>
          <a:xfrm>
            <a:off x="537882" y="1369219"/>
            <a:ext cx="8088300" cy="30819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1" name="Google Shape;741;g1be79b0d0fb_2_777"/>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742" name="Google Shape;742;g1be79b0d0fb_2_777"/>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matchingName="Orange_7-Comparison">
  <p:cSld name="Orange_7-Comparison">
    <p:bg>
      <p:bgPr>
        <a:solidFill>
          <a:schemeClr val="accent3"/>
        </a:solidFill>
        <a:effectLst/>
      </p:bgPr>
    </p:bg>
    <p:spTree>
      <p:nvGrpSpPr>
        <p:cNvPr id="1" name="Shape 743"/>
        <p:cNvGrpSpPr/>
        <p:nvPr/>
      </p:nvGrpSpPr>
      <p:grpSpPr>
        <a:xfrm>
          <a:off x="0" y="0"/>
          <a:ext cx="0" cy="0"/>
          <a:chOff x="0" y="0"/>
          <a:chExt cx="0" cy="0"/>
        </a:xfrm>
      </p:grpSpPr>
      <p:sp>
        <p:nvSpPr>
          <p:cNvPr id="744" name="Google Shape;744;g1be79b0d0fb_2_788"/>
          <p:cNvSpPr txBox="1">
            <a:spLocks noGrp="1"/>
          </p:cNvSpPr>
          <p:nvPr>
            <p:ph type="body" idx="1"/>
          </p:nvPr>
        </p:nvSpPr>
        <p:spPr>
          <a:xfrm>
            <a:off x="537882" y="1260872"/>
            <a:ext cx="3960300" cy="618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accent3"/>
              </a:buClr>
              <a:buSzPts val="3200"/>
              <a:buNone/>
              <a:defRPr sz="3200" b="0">
                <a:solidFill>
                  <a:schemeClr val="accent3"/>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745" name="Google Shape;745;g1be79b0d0fb_2_788"/>
          <p:cNvSpPr txBox="1">
            <a:spLocks noGrp="1"/>
          </p:cNvSpPr>
          <p:nvPr>
            <p:ph type="body" idx="2"/>
          </p:nvPr>
        </p:nvSpPr>
        <p:spPr>
          <a:xfrm>
            <a:off x="537882" y="1878806"/>
            <a:ext cx="3960300" cy="2575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6" name="Google Shape;746;g1be79b0d0fb_2_788"/>
          <p:cNvSpPr txBox="1">
            <a:spLocks noGrp="1"/>
          </p:cNvSpPr>
          <p:nvPr>
            <p:ph type="body" idx="3"/>
          </p:nvPr>
        </p:nvSpPr>
        <p:spPr>
          <a:xfrm>
            <a:off x="4629150" y="1260872"/>
            <a:ext cx="3997200" cy="618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accent3"/>
              </a:buClr>
              <a:buSzPts val="3200"/>
              <a:buNone/>
              <a:defRPr sz="3200" b="0">
                <a:solidFill>
                  <a:schemeClr val="accent3"/>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747" name="Google Shape;747;g1be79b0d0fb_2_788"/>
          <p:cNvSpPr txBox="1">
            <a:spLocks noGrp="1"/>
          </p:cNvSpPr>
          <p:nvPr>
            <p:ph type="body" idx="4"/>
          </p:nvPr>
        </p:nvSpPr>
        <p:spPr>
          <a:xfrm>
            <a:off x="4629150" y="1878806"/>
            <a:ext cx="3997200" cy="2575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8" name="Google Shape;748;g1be79b0d0fb_2_788"/>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3"/>
              </a:buClr>
              <a:buSzPts val="3200"/>
              <a:buFont typeface="Calibri"/>
              <a:buNone/>
              <a:defRPr sz="3200">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9" name="Google Shape;749;g1be79b0d0fb_2_788"/>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750" name="Google Shape;750;g1be79b0d0fb_2_788"/>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showMasterSp="0" matchingName="Orange_9-Blank">
  <p:cSld name="Orange_9-Blank">
    <p:bg>
      <p:bgPr>
        <a:solidFill>
          <a:schemeClr val="accent3"/>
        </a:solidFill>
        <a:effectLst/>
      </p:bgPr>
    </p:bg>
    <p:spTree>
      <p:nvGrpSpPr>
        <p:cNvPr id="1" name="Shape 751"/>
        <p:cNvGrpSpPr/>
        <p:nvPr/>
      </p:nvGrpSpPr>
      <p:grpSpPr>
        <a:xfrm>
          <a:off x="0" y="0"/>
          <a:ext cx="0" cy="0"/>
          <a:chOff x="0" y="0"/>
          <a:chExt cx="0" cy="0"/>
        </a:xfrm>
      </p:grpSpPr>
      <p:sp>
        <p:nvSpPr>
          <p:cNvPr id="752" name="Google Shape;752;g1be79b0d0fb_2_801"/>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v</a:t>
            </a:r>
            <a:endParaRPr sz="1400" b="0" i="0" u="none" strike="noStrike" cap="none">
              <a:solidFill>
                <a:srgbClr val="000000"/>
              </a:solidFill>
              <a:latin typeface="Arial"/>
              <a:ea typeface="Arial"/>
              <a:cs typeface="Arial"/>
              <a:sym typeface="Arial"/>
            </a:endParaRPr>
          </a:p>
        </p:txBody>
      </p:sp>
      <p:sp>
        <p:nvSpPr>
          <p:cNvPr id="753" name="Google Shape;753;g1be79b0d0fb_2_801"/>
          <p:cNvSpPr txBox="1">
            <a:spLocks noGrp="1"/>
          </p:cNvSpPr>
          <p:nvPr>
            <p:ph type="body" idx="1"/>
          </p:nvPr>
        </p:nvSpPr>
        <p:spPr>
          <a:xfrm>
            <a:off x="537882" y="494969"/>
            <a:ext cx="8088300" cy="4049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4" name="Google Shape;754;g1be79b0d0fb_2_801"/>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755" name="Google Shape;755;g1be79b0d0fb_2_801"/>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matchingName="Orange_10-Large Type">
  <p:cSld name="Orange_10-Large Type">
    <p:bg>
      <p:bgPr>
        <a:solidFill>
          <a:schemeClr val="accent3"/>
        </a:solidFill>
        <a:effectLst/>
      </p:bgPr>
    </p:bg>
    <p:spTree>
      <p:nvGrpSpPr>
        <p:cNvPr id="1" name="Shape 756"/>
        <p:cNvGrpSpPr/>
        <p:nvPr/>
      </p:nvGrpSpPr>
      <p:grpSpPr>
        <a:xfrm>
          <a:off x="0" y="0"/>
          <a:ext cx="0" cy="0"/>
          <a:chOff x="0" y="0"/>
          <a:chExt cx="0" cy="0"/>
        </a:xfrm>
      </p:grpSpPr>
      <p:sp>
        <p:nvSpPr>
          <p:cNvPr id="757" name="Google Shape;757;g1be79b0d0fb_2_806"/>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758" name="Google Shape;758;g1be79b0d0fb_2_806" descr="Decorative line break"/>
          <p:cNvPicPr preferRelativeResize="0"/>
          <p:nvPr/>
        </p:nvPicPr>
        <p:blipFill rotWithShape="1">
          <a:blip r:embed="rId2">
            <a:alphaModFix/>
          </a:blip>
          <a:srcRect/>
          <a:stretch/>
        </p:blipFill>
        <p:spPr>
          <a:xfrm>
            <a:off x="4089652" y="2886671"/>
            <a:ext cx="723521" cy="13716"/>
          </a:xfrm>
          <a:prstGeom prst="rect">
            <a:avLst/>
          </a:prstGeom>
          <a:noFill/>
          <a:ln>
            <a:noFill/>
          </a:ln>
        </p:spPr>
      </p:pic>
      <p:sp>
        <p:nvSpPr>
          <p:cNvPr id="759" name="Google Shape;759;g1be79b0d0fb_2_806"/>
          <p:cNvSpPr txBox="1">
            <a:spLocks noGrp="1"/>
          </p:cNvSpPr>
          <p:nvPr>
            <p:ph type="ctrTitle"/>
          </p:nvPr>
        </p:nvSpPr>
        <p:spPr>
          <a:xfrm>
            <a:off x="1143000" y="1124344"/>
            <a:ext cx="6858000" cy="17907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accent3"/>
              </a:buClr>
              <a:buSzPts val="12000"/>
              <a:buFont typeface="Calibri"/>
              <a:buNone/>
              <a:defRPr sz="12000">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0" name="Google Shape;760;g1be79b0d0fb_2_806"/>
          <p:cNvSpPr txBox="1">
            <a:spLocks noGrp="1"/>
          </p:cNvSpPr>
          <p:nvPr>
            <p:ph type="subTitle" idx="1"/>
          </p:nvPr>
        </p:nvSpPr>
        <p:spPr>
          <a:xfrm>
            <a:off x="1143000" y="3002388"/>
            <a:ext cx="6858000" cy="6603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accent3"/>
              </a:buClr>
              <a:buSzPts val="2400"/>
              <a:buNone/>
              <a:defRPr sz="2400">
                <a:solidFill>
                  <a:schemeClr val="accent3"/>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761" name="Google Shape;761;g1be79b0d0fb_2_806"/>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762" name="Google Shape;762;g1be79b0d0fb_2_806"/>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matchingName="Orange_11-Follow Us">
  <p:cSld name="Orange_11-Follow Us">
    <p:bg>
      <p:bgPr>
        <a:solidFill>
          <a:schemeClr val="accent3"/>
        </a:solidFill>
        <a:effectLst/>
      </p:bgPr>
    </p:bg>
    <p:spTree>
      <p:nvGrpSpPr>
        <p:cNvPr id="1" name="Shape 763"/>
        <p:cNvGrpSpPr/>
        <p:nvPr/>
      </p:nvGrpSpPr>
      <p:grpSpPr>
        <a:xfrm>
          <a:off x="0" y="0"/>
          <a:ext cx="0" cy="0"/>
          <a:chOff x="0" y="0"/>
          <a:chExt cx="0" cy="0"/>
        </a:xfrm>
      </p:grpSpPr>
      <p:sp>
        <p:nvSpPr>
          <p:cNvPr id="764" name="Google Shape;764;g1be79b0d0fb_2_813"/>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765" name="Google Shape;765;g1be79b0d0fb_2_813" descr="Decorative line break"/>
          <p:cNvPicPr preferRelativeResize="0"/>
          <p:nvPr/>
        </p:nvPicPr>
        <p:blipFill rotWithShape="1">
          <a:blip r:embed="rId2">
            <a:alphaModFix/>
          </a:blip>
          <a:srcRect/>
          <a:stretch/>
        </p:blipFill>
        <p:spPr>
          <a:xfrm>
            <a:off x="4089652" y="2886671"/>
            <a:ext cx="723521" cy="13716"/>
          </a:xfrm>
          <a:prstGeom prst="rect">
            <a:avLst/>
          </a:prstGeom>
          <a:noFill/>
          <a:ln>
            <a:noFill/>
          </a:ln>
        </p:spPr>
      </p:pic>
      <p:sp>
        <p:nvSpPr>
          <p:cNvPr id="766" name="Google Shape;766;g1be79b0d0fb_2_813"/>
          <p:cNvSpPr txBox="1">
            <a:spLocks noGrp="1"/>
          </p:cNvSpPr>
          <p:nvPr>
            <p:ph type="ctrTitle"/>
          </p:nvPr>
        </p:nvSpPr>
        <p:spPr>
          <a:xfrm>
            <a:off x="1143000" y="1124344"/>
            <a:ext cx="6858000" cy="17907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accent3"/>
              </a:buClr>
              <a:buSzPts val="12000"/>
              <a:buFont typeface="Calibri"/>
              <a:buNone/>
              <a:defRPr sz="12000">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767" name="Google Shape;767;g1be79b0d0fb_2_813" descr="Twitter icon"/>
          <p:cNvPicPr preferRelativeResize="0"/>
          <p:nvPr/>
        </p:nvPicPr>
        <p:blipFill rotWithShape="1">
          <a:blip r:embed="rId3">
            <a:alphaModFix/>
          </a:blip>
          <a:srcRect/>
          <a:stretch/>
        </p:blipFill>
        <p:spPr>
          <a:xfrm>
            <a:off x="2038718" y="3032551"/>
            <a:ext cx="281272" cy="281273"/>
          </a:xfrm>
          <a:prstGeom prst="rect">
            <a:avLst/>
          </a:prstGeom>
          <a:noFill/>
          <a:ln>
            <a:noFill/>
          </a:ln>
        </p:spPr>
      </p:pic>
      <p:pic>
        <p:nvPicPr>
          <p:cNvPr id="768" name="Google Shape;768;g1be79b0d0fb_2_813" descr="Facebook icon"/>
          <p:cNvPicPr preferRelativeResize="0"/>
          <p:nvPr/>
        </p:nvPicPr>
        <p:blipFill rotWithShape="1">
          <a:blip r:embed="rId4">
            <a:alphaModFix/>
          </a:blip>
          <a:srcRect/>
          <a:stretch/>
        </p:blipFill>
        <p:spPr>
          <a:xfrm>
            <a:off x="6768720" y="3032551"/>
            <a:ext cx="281273" cy="281273"/>
          </a:xfrm>
          <a:prstGeom prst="rect">
            <a:avLst/>
          </a:prstGeom>
          <a:noFill/>
          <a:ln>
            <a:noFill/>
          </a:ln>
        </p:spPr>
      </p:pic>
      <p:sp>
        <p:nvSpPr>
          <p:cNvPr id="769" name="Google Shape;769;g1be79b0d0fb_2_813"/>
          <p:cNvSpPr txBox="1"/>
          <p:nvPr/>
        </p:nvSpPr>
        <p:spPr>
          <a:xfrm>
            <a:off x="2038718" y="3032551"/>
            <a:ext cx="5105100" cy="8310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accent1"/>
              </a:buClr>
              <a:buSzPts val="2400"/>
              <a:buFont typeface="Calibri"/>
              <a:buNone/>
            </a:pPr>
            <a:r>
              <a:rPr lang="en-US" sz="2400" b="0" i="0" u="none" strike="noStrike" cap="none">
                <a:solidFill>
                  <a:schemeClr val="accent1"/>
                </a:solidFill>
                <a:latin typeface="Calibri"/>
                <a:ea typeface="Calibri"/>
                <a:cs typeface="Calibri"/>
                <a:sym typeface="Calibri"/>
              </a:rPr>
              <a:t>twitter.com/ORDeptEd | fb.com/ORDeptEd</a:t>
            </a:r>
            <a:endParaRPr sz="2400" b="0" i="0" u="none" strike="noStrike" cap="none">
              <a:solidFill>
                <a:schemeClr val="accent1"/>
              </a:solidFill>
              <a:latin typeface="Calibri"/>
              <a:ea typeface="Calibri"/>
              <a:cs typeface="Calibri"/>
              <a:sym typeface="Calibri"/>
            </a:endParaRPr>
          </a:p>
        </p:txBody>
      </p:sp>
      <p:sp>
        <p:nvSpPr>
          <p:cNvPr id="770" name="Google Shape;770;g1be79b0d0fb_2_813"/>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771" name="Google Shape;771;g1be79b0d0fb_2_813"/>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matchingName="Red_1-Title Slide">
  <p:cSld name="Red_1-Title Slide">
    <p:bg>
      <p:bgPr>
        <a:solidFill>
          <a:schemeClr val="accent2"/>
        </a:solidFill>
        <a:effectLst/>
      </p:bgPr>
    </p:bg>
    <p:spTree>
      <p:nvGrpSpPr>
        <p:cNvPr id="1" name="Shape 772"/>
        <p:cNvGrpSpPr/>
        <p:nvPr/>
      </p:nvGrpSpPr>
      <p:grpSpPr>
        <a:xfrm>
          <a:off x="0" y="0"/>
          <a:ext cx="0" cy="0"/>
          <a:chOff x="0" y="0"/>
          <a:chExt cx="0" cy="0"/>
        </a:xfrm>
      </p:grpSpPr>
      <p:sp>
        <p:nvSpPr>
          <p:cNvPr id="773" name="Google Shape;773;g1be79b0d0fb_2_822"/>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74" name="Google Shape;774;g1be79b0d0fb_2_822"/>
          <p:cNvSpPr/>
          <p:nvPr/>
        </p:nvSpPr>
        <p:spPr>
          <a:xfrm>
            <a:off x="154641" y="4461062"/>
            <a:ext cx="8831100" cy="524400"/>
          </a:xfrm>
          <a:prstGeom prst="rect">
            <a:avLst/>
          </a:prstGeom>
          <a:solidFill>
            <a:srgbClr val="FCF4F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775" name="Google Shape;775;g1be79b0d0fb_2_822" descr="Decorative line break"/>
          <p:cNvPicPr preferRelativeResize="0"/>
          <p:nvPr/>
        </p:nvPicPr>
        <p:blipFill rotWithShape="1">
          <a:blip r:embed="rId2">
            <a:alphaModFix/>
          </a:blip>
          <a:srcRect/>
          <a:stretch/>
        </p:blipFill>
        <p:spPr>
          <a:xfrm>
            <a:off x="4089652" y="2604100"/>
            <a:ext cx="723521" cy="13716"/>
          </a:xfrm>
          <a:prstGeom prst="rect">
            <a:avLst/>
          </a:prstGeom>
          <a:noFill/>
          <a:ln>
            <a:noFill/>
          </a:ln>
        </p:spPr>
      </p:pic>
      <p:sp>
        <p:nvSpPr>
          <p:cNvPr id="776" name="Google Shape;776;g1be79b0d0fb_2_822"/>
          <p:cNvSpPr txBox="1">
            <a:spLocks noGrp="1"/>
          </p:cNvSpPr>
          <p:nvPr>
            <p:ph type="ctrTitle"/>
          </p:nvPr>
        </p:nvSpPr>
        <p:spPr>
          <a:xfrm>
            <a:off x="1143000" y="1865026"/>
            <a:ext cx="6858000" cy="7674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accent2"/>
              </a:buClr>
              <a:buSzPts val="5400"/>
              <a:buFont typeface="Calibri"/>
              <a:buNone/>
              <a:defRPr sz="54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7" name="Google Shape;777;g1be79b0d0fb_2_822"/>
          <p:cNvSpPr txBox="1">
            <a:spLocks noGrp="1"/>
          </p:cNvSpPr>
          <p:nvPr>
            <p:ph type="subTitle" idx="1"/>
          </p:nvPr>
        </p:nvSpPr>
        <p:spPr>
          <a:xfrm>
            <a:off x="1143000" y="2701528"/>
            <a:ext cx="6858000" cy="12417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accent2"/>
              </a:buClr>
              <a:buSzPts val="2400"/>
              <a:buNone/>
              <a:defRPr sz="2400">
                <a:solidFill>
                  <a:schemeClr val="accent2"/>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778" name="Google Shape;778;g1be79b0d0fb_2_822" descr="Oregon Department of Education Logo"/>
          <p:cNvPicPr preferRelativeResize="0"/>
          <p:nvPr/>
        </p:nvPicPr>
        <p:blipFill rotWithShape="1">
          <a:blip r:embed="rId3">
            <a:alphaModFix/>
          </a:blip>
          <a:srcRect/>
          <a:stretch/>
        </p:blipFill>
        <p:spPr>
          <a:xfrm>
            <a:off x="3775327" y="160537"/>
            <a:ext cx="1195008" cy="1219011"/>
          </a:xfrm>
          <a:prstGeom prst="rect">
            <a:avLst/>
          </a:prstGeom>
          <a:noFill/>
          <a:ln>
            <a:noFill/>
          </a:ln>
        </p:spPr>
      </p:pic>
      <p:sp>
        <p:nvSpPr>
          <p:cNvPr id="779" name="Google Shape;779;g1be79b0d0fb_2_822"/>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780" name="Google Shape;780;g1be79b0d0fb_2_822"/>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matchingName="Red_3-Title Bar and Content">
  <p:cSld name="Red_3-Title Bar and Content">
    <p:bg>
      <p:bgPr>
        <a:solidFill>
          <a:schemeClr val="accent2"/>
        </a:solidFill>
        <a:effectLst/>
      </p:bgPr>
    </p:bg>
    <p:spTree>
      <p:nvGrpSpPr>
        <p:cNvPr id="1" name="Shape 781"/>
        <p:cNvGrpSpPr/>
        <p:nvPr/>
      </p:nvGrpSpPr>
      <p:grpSpPr>
        <a:xfrm>
          <a:off x="0" y="0"/>
          <a:ext cx="0" cy="0"/>
          <a:chOff x="0" y="0"/>
          <a:chExt cx="0" cy="0"/>
        </a:xfrm>
      </p:grpSpPr>
      <p:sp>
        <p:nvSpPr>
          <p:cNvPr id="782" name="Google Shape;782;g1be79b0d0fb_2_838"/>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83" name="Google Shape;783;g1be79b0d0fb_2_838"/>
          <p:cNvSpPr/>
          <p:nvPr/>
        </p:nvSpPr>
        <p:spPr>
          <a:xfrm>
            <a:off x="154641" y="161365"/>
            <a:ext cx="8831100" cy="1048200"/>
          </a:xfrm>
          <a:prstGeom prst="rect">
            <a:avLst/>
          </a:prstGeom>
          <a:solidFill>
            <a:srgbClr val="FCF4F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84" name="Google Shape;784;g1be79b0d0fb_2_838"/>
          <p:cNvSpPr txBox="1">
            <a:spLocks noGrp="1"/>
          </p:cNvSpPr>
          <p:nvPr>
            <p:ph type="body" idx="1"/>
          </p:nvPr>
        </p:nvSpPr>
        <p:spPr>
          <a:xfrm>
            <a:off x="537882" y="1369219"/>
            <a:ext cx="8088300" cy="30819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5" name="Google Shape;785;g1be79b0d0fb_2_838"/>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4400"/>
              <a:buFont typeface="Calibri"/>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6" name="Google Shape;786;g1be79b0d0fb_2_838"/>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787" name="Google Shape;787;g1be79b0d0fb_2_838"/>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matchingName="Red_5-Title and Content">
  <p:cSld name="Red_5-Title and Content">
    <p:bg>
      <p:bgPr>
        <a:solidFill>
          <a:schemeClr val="accent2"/>
        </a:solidFill>
        <a:effectLst/>
      </p:bgPr>
    </p:bg>
    <p:spTree>
      <p:nvGrpSpPr>
        <p:cNvPr id="1" name="Shape 788"/>
        <p:cNvGrpSpPr/>
        <p:nvPr/>
      </p:nvGrpSpPr>
      <p:grpSpPr>
        <a:xfrm>
          <a:off x="0" y="0"/>
          <a:ext cx="0" cy="0"/>
          <a:chOff x="0" y="0"/>
          <a:chExt cx="0" cy="0"/>
        </a:xfrm>
      </p:grpSpPr>
      <p:sp>
        <p:nvSpPr>
          <p:cNvPr id="789" name="Google Shape;789;g1be79b0d0fb_2_853"/>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4400"/>
              <a:buFont typeface="Calibri"/>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0" name="Google Shape;790;g1be79b0d0fb_2_853"/>
          <p:cNvSpPr txBox="1">
            <a:spLocks noGrp="1"/>
          </p:cNvSpPr>
          <p:nvPr>
            <p:ph type="body" idx="1"/>
          </p:nvPr>
        </p:nvSpPr>
        <p:spPr>
          <a:xfrm>
            <a:off x="537882" y="1369219"/>
            <a:ext cx="8088300" cy="30819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1" name="Google Shape;791;g1be79b0d0fb_2_853"/>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792" name="Google Shape;792;g1be79b0d0fb_2_853"/>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matchingName="Red_6-Two Content">
  <p:cSld name="Red_6-Two Content">
    <p:bg>
      <p:bgPr>
        <a:solidFill>
          <a:schemeClr val="accent2"/>
        </a:solidFill>
        <a:effectLst/>
      </p:bgPr>
    </p:bg>
    <p:spTree>
      <p:nvGrpSpPr>
        <p:cNvPr id="1" name="Shape 793"/>
        <p:cNvGrpSpPr/>
        <p:nvPr/>
      </p:nvGrpSpPr>
      <p:grpSpPr>
        <a:xfrm>
          <a:off x="0" y="0"/>
          <a:ext cx="0" cy="0"/>
          <a:chOff x="0" y="0"/>
          <a:chExt cx="0" cy="0"/>
        </a:xfrm>
      </p:grpSpPr>
      <p:sp>
        <p:nvSpPr>
          <p:cNvPr id="794" name="Google Shape;794;g1be79b0d0fb_2_858"/>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4400"/>
              <a:buFont typeface="Calibri"/>
              <a:buNone/>
              <a:defRPr>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5" name="Google Shape;795;g1be79b0d0fb_2_858"/>
          <p:cNvSpPr txBox="1">
            <a:spLocks noGrp="1"/>
          </p:cNvSpPr>
          <p:nvPr>
            <p:ph type="body" idx="1"/>
          </p:nvPr>
        </p:nvSpPr>
        <p:spPr>
          <a:xfrm>
            <a:off x="537882" y="1369219"/>
            <a:ext cx="3976800" cy="30795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6" name="Google Shape;796;g1be79b0d0fb_2_858"/>
          <p:cNvSpPr txBox="1">
            <a:spLocks noGrp="1"/>
          </p:cNvSpPr>
          <p:nvPr>
            <p:ph type="body" idx="2"/>
          </p:nvPr>
        </p:nvSpPr>
        <p:spPr>
          <a:xfrm>
            <a:off x="4629150" y="1369219"/>
            <a:ext cx="3997200" cy="30795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7" name="Google Shape;797;g1be79b0d0fb_2_858"/>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798" name="Google Shape;798;g1be79b0d0fb_2_858"/>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Green_1-Title Slide">
  <p:cSld name="Green_1-Title Slide">
    <p:bg>
      <p:bgPr>
        <a:solidFill>
          <a:schemeClr val="accent5"/>
        </a:solidFill>
        <a:effectLst/>
      </p:bgPr>
    </p:bg>
    <p:spTree>
      <p:nvGrpSpPr>
        <p:cNvPr id="1" name="Shape 91"/>
        <p:cNvGrpSpPr/>
        <p:nvPr/>
      </p:nvGrpSpPr>
      <p:grpSpPr>
        <a:xfrm>
          <a:off x="0" y="0"/>
          <a:ext cx="0" cy="0"/>
          <a:chOff x="0" y="0"/>
          <a:chExt cx="0" cy="0"/>
        </a:xfrm>
      </p:grpSpPr>
      <p:sp>
        <p:nvSpPr>
          <p:cNvPr id="92" name="Google Shape;92;g1be79b0d0fb_2_1738"/>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93" name="Google Shape;93;g1be79b0d0fb_2_1738"/>
          <p:cNvSpPr/>
          <p:nvPr/>
        </p:nvSpPr>
        <p:spPr>
          <a:xfrm>
            <a:off x="154641" y="4461062"/>
            <a:ext cx="8831100" cy="524400"/>
          </a:xfrm>
          <a:prstGeom prst="rect">
            <a:avLst/>
          </a:prstGeom>
          <a:solidFill>
            <a:srgbClr val="F0F4E6"/>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pic>
        <p:nvPicPr>
          <p:cNvPr id="94" name="Google Shape;94;g1be79b0d0fb_2_1738" descr="Decorative line break"/>
          <p:cNvPicPr preferRelativeResize="0"/>
          <p:nvPr/>
        </p:nvPicPr>
        <p:blipFill rotWithShape="1">
          <a:blip r:embed="rId2">
            <a:alphaModFix/>
          </a:blip>
          <a:srcRect/>
          <a:stretch/>
        </p:blipFill>
        <p:spPr>
          <a:xfrm>
            <a:off x="4089652" y="2604100"/>
            <a:ext cx="964694" cy="18288"/>
          </a:xfrm>
          <a:prstGeom prst="rect">
            <a:avLst/>
          </a:prstGeom>
          <a:noFill/>
          <a:ln>
            <a:noFill/>
          </a:ln>
        </p:spPr>
      </p:pic>
      <p:sp>
        <p:nvSpPr>
          <p:cNvPr id="95" name="Google Shape;95;g1be79b0d0fb_2_1738"/>
          <p:cNvSpPr txBox="1">
            <a:spLocks noGrp="1"/>
          </p:cNvSpPr>
          <p:nvPr>
            <p:ph type="ctrTitle"/>
          </p:nvPr>
        </p:nvSpPr>
        <p:spPr>
          <a:xfrm>
            <a:off x="1143000" y="1865026"/>
            <a:ext cx="6858000" cy="767400"/>
          </a:xfrm>
          <a:prstGeom prst="rect">
            <a:avLst/>
          </a:prstGeom>
          <a:noFill/>
          <a:ln>
            <a:noFill/>
          </a:ln>
        </p:spPr>
        <p:txBody>
          <a:bodyPr spcFirstLastPara="1" wrap="square" lIns="68575" tIns="34275" rIns="68575" bIns="34275" anchor="b" anchorCtr="0">
            <a:normAutofit/>
          </a:bodyPr>
          <a:lstStyle>
            <a:lvl1pPr lvl="0" algn="ctr">
              <a:lnSpc>
                <a:spcPct val="90000"/>
              </a:lnSpc>
              <a:spcBef>
                <a:spcPts val="0"/>
              </a:spcBef>
              <a:spcAft>
                <a:spcPts val="0"/>
              </a:spcAft>
              <a:buClr>
                <a:schemeClr val="accent5"/>
              </a:buClr>
              <a:buSzPts val="4100"/>
              <a:buFont typeface="Calibri"/>
              <a:buNone/>
              <a:defRPr sz="4100">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96" name="Google Shape;96;g1be79b0d0fb_2_1738"/>
          <p:cNvSpPr txBox="1">
            <a:spLocks noGrp="1"/>
          </p:cNvSpPr>
          <p:nvPr>
            <p:ph type="subTitle" idx="1"/>
          </p:nvPr>
        </p:nvSpPr>
        <p:spPr>
          <a:xfrm>
            <a:off x="1143000" y="2701528"/>
            <a:ext cx="6858000" cy="124170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800"/>
              </a:spcBef>
              <a:spcAft>
                <a:spcPts val="0"/>
              </a:spcAft>
              <a:buClr>
                <a:schemeClr val="accent5"/>
              </a:buClr>
              <a:buSzPts val="1800"/>
              <a:buNone/>
              <a:defRPr sz="1800">
                <a:solidFill>
                  <a:schemeClr val="accent5"/>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a:endParaRPr/>
          </a:p>
        </p:txBody>
      </p:sp>
      <p:pic>
        <p:nvPicPr>
          <p:cNvPr id="97" name="Google Shape;97;g1be79b0d0fb_2_1738" descr="Oregon Department of Education Logo"/>
          <p:cNvPicPr preferRelativeResize="0"/>
          <p:nvPr/>
        </p:nvPicPr>
        <p:blipFill rotWithShape="1">
          <a:blip r:embed="rId3">
            <a:alphaModFix/>
          </a:blip>
          <a:srcRect/>
          <a:stretch/>
        </p:blipFill>
        <p:spPr>
          <a:xfrm>
            <a:off x="3775327" y="160537"/>
            <a:ext cx="1593344" cy="1625348"/>
          </a:xfrm>
          <a:prstGeom prst="rect">
            <a:avLst/>
          </a:prstGeom>
          <a:noFill/>
          <a:ln>
            <a:noFill/>
          </a:ln>
        </p:spPr>
      </p:pic>
      <p:sp>
        <p:nvSpPr>
          <p:cNvPr id="98" name="Google Shape;98;g1be79b0d0fb_2_1738"/>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99" name="Google Shape;99;g1be79b0d0fb_2_1738"/>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matchingName="Red_7-Comparison">
  <p:cSld name="Red_7-Comparison">
    <p:bg>
      <p:bgPr>
        <a:solidFill>
          <a:schemeClr val="accent2"/>
        </a:solidFill>
        <a:effectLst/>
      </p:bgPr>
    </p:bg>
    <p:spTree>
      <p:nvGrpSpPr>
        <p:cNvPr id="1" name="Shape 799"/>
        <p:cNvGrpSpPr/>
        <p:nvPr/>
      </p:nvGrpSpPr>
      <p:grpSpPr>
        <a:xfrm>
          <a:off x="0" y="0"/>
          <a:ext cx="0" cy="0"/>
          <a:chOff x="0" y="0"/>
          <a:chExt cx="0" cy="0"/>
        </a:xfrm>
      </p:grpSpPr>
      <p:sp>
        <p:nvSpPr>
          <p:cNvPr id="800" name="Google Shape;800;g1be79b0d0fb_2_864"/>
          <p:cNvSpPr txBox="1">
            <a:spLocks noGrp="1"/>
          </p:cNvSpPr>
          <p:nvPr>
            <p:ph type="body" idx="1"/>
          </p:nvPr>
        </p:nvSpPr>
        <p:spPr>
          <a:xfrm>
            <a:off x="537882" y="1260872"/>
            <a:ext cx="3960300" cy="618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accent2"/>
              </a:buClr>
              <a:buSzPts val="3200"/>
              <a:buNone/>
              <a:defRPr sz="3200" b="0">
                <a:solidFill>
                  <a:schemeClr val="accent2"/>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801" name="Google Shape;801;g1be79b0d0fb_2_864"/>
          <p:cNvSpPr txBox="1">
            <a:spLocks noGrp="1"/>
          </p:cNvSpPr>
          <p:nvPr>
            <p:ph type="body" idx="2"/>
          </p:nvPr>
        </p:nvSpPr>
        <p:spPr>
          <a:xfrm>
            <a:off x="537882" y="1878806"/>
            <a:ext cx="3960300" cy="2575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02" name="Google Shape;802;g1be79b0d0fb_2_864"/>
          <p:cNvSpPr txBox="1">
            <a:spLocks noGrp="1"/>
          </p:cNvSpPr>
          <p:nvPr>
            <p:ph type="body" idx="3"/>
          </p:nvPr>
        </p:nvSpPr>
        <p:spPr>
          <a:xfrm>
            <a:off x="4629150" y="1260872"/>
            <a:ext cx="3997200" cy="618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accent2"/>
              </a:buClr>
              <a:buSzPts val="3200"/>
              <a:buNone/>
              <a:defRPr sz="3200" b="0">
                <a:solidFill>
                  <a:schemeClr val="accent2"/>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803" name="Google Shape;803;g1be79b0d0fb_2_864"/>
          <p:cNvSpPr txBox="1">
            <a:spLocks noGrp="1"/>
          </p:cNvSpPr>
          <p:nvPr>
            <p:ph type="body" idx="4"/>
          </p:nvPr>
        </p:nvSpPr>
        <p:spPr>
          <a:xfrm>
            <a:off x="4629150" y="1878806"/>
            <a:ext cx="3997200" cy="2575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04" name="Google Shape;804;g1be79b0d0fb_2_864"/>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3200"/>
              <a:buFont typeface="Calibri"/>
              <a:buNone/>
              <a:defRPr sz="32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5" name="Google Shape;805;g1be79b0d0fb_2_864"/>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806" name="Google Shape;806;g1be79b0d0fb_2_864"/>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matchingName="Red_9-Blank">
  <p:cSld name="Red_9-Blank">
    <p:bg>
      <p:bgPr>
        <a:solidFill>
          <a:schemeClr val="accent2"/>
        </a:solidFill>
        <a:effectLst/>
      </p:bgPr>
    </p:bg>
    <p:spTree>
      <p:nvGrpSpPr>
        <p:cNvPr id="1" name="Shape 807"/>
        <p:cNvGrpSpPr/>
        <p:nvPr/>
      </p:nvGrpSpPr>
      <p:grpSpPr>
        <a:xfrm>
          <a:off x="0" y="0"/>
          <a:ext cx="0" cy="0"/>
          <a:chOff x="0" y="0"/>
          <a:chExt cx="0" cy="0"/>
        </a:xfrm>
      </p:grpSpPr>
      <p:sp>
        <p:nvSpPr>
          <p:cNvPr id="808" name="Google Shape;808;g1be79b0d0fb_2_877"/>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v</a:t>
            </a:r>
            <a:endParaRPr sz="1400" b="0" i="0" u="none" strike="noStrike" cap="none">
              <a:solidFill>
                <a:srgbClr val="000000"/>
              </a:solidFill>
              <a:latin typeface="Arial"/>
              <a:ea typeface="Arial"/>
              <a:cs typeface="Arial"/>
              <a:sym typeface="Arial"/>
            </a:endParaRPr>
          </a:p>
        </p:txBody>
      </p:sp>
      <p:sp>
        <p:nvSpPr>
          <p:cNvPr id="809" name="Google Shape;809;g1be79b0d0fb_2_877"/>
          <p:cNvSpPr txBox="1">
            <a:spLocks noGrp="1"/>
          </p:cNvSpPr>
          <p:nvPr>
            <p:ph type="body" idx="1"/>
          </p:nvPr>
        </p:nvSpPr>
        <p:spPr>
          <a:xfrm>
            <a:off x="537882" y="494969"/>
            <a:ext cx="8088300" cy="4049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0" name="Google Shape;810;g1be79b0d0fb_2_877"/>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811" name="Google Shape;811;g1be79b0d0fb_2_877"/>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matchingName="Red_10-Large Type">
  <p:cSld name="Red_10-Large Type">
    <p:bg>
      <p:bgPr>
        <a:solidFill>
          <a:schemeClr val="accent2"/>
        </a:solidFill>
        <a:effectLst/>
      </p:bgPr>
    </p:bg>
    <p:spTree>
      <p:nvGrpSpPr>
        <p:cNvPr id="1" name="Shape 812"/>
        <p:cNvGrpSpPr/>
        <p:nvPr/>
      </p:nvGrpSpPr>
      <p:grpSpPr>
        <a:xfrm>
          <a:off x="0" y="0"/>
          <a:ext cx="0" cy="0"/>
          <a:chOff x="0" y="0"/>
          <a:chExt cx="0" cy="0"/>
        </a:xfrm>
      </p:grpSpPr>
      <p:sp>
        <p:nvSpPr>
          <p:cNvPr id="813" name="Google Shape;813;g1be79b0d0fb_2_882"/>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814" name="Google Shape;814;g1be79b0d0fb_2_882" descr="Decorative line break"/>
          <p:cNvPicPr preferRelativeResize="0"/>
          <p:nvPr/>
        </p:nvPicPr>
        <p:blipFill rotWithShape="1">
          <a:blip r:embed="rId2">
            <a:alphaModFix/>
          </a:blip>
          <a:srcRect/>
          <a:stretch/>
        </p:blipFill>
        <p:spPr>
          <a:xfrm>
            <a:off x="4089652" y="2886671"/>
            <a:ext cx="723521" cy="13716"/>
          </a:xfrm>
          <a:prstGeom prst="rect">
            <a:avLst/>
          </a:prstGeom>
          <a:noFill/>
          <a:ln>
            <a:noFill/>
          </a:ln>
        </p:spPr>
      </p:pic>
      <p:sp>
        <p:nvSpPr>
          <p:cNvPr id="815" name="Google Shape;815;g1be79b0d0fb_2_882"/>
          <p:cNvSpPr txBox="1">
            <a:spLocks noGrp="1"/>
          </p:cNvSpPr>
          <p:nvPr>
            <p:ph type="ctrTitle"/>
          </p:nvPr>
        </p:nvSpPr>
        <p:spPr>
          <a:xfrm>
            <a:off x="1143000" y="1124344"/>
            <a:ext cx="6858000" cy="17907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accent2"/>
              </a:buClr>
              <a:buSzPts val="12000"/>
              <a:buFont typeface="Calibri"/>
              <a:buNone/>
              <a:defRPr sz="120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6" name="Google Shape;816;g1be79b0d0fb_2_882"/>
          <p:cNvSpPr txBox="1">
            <a:spLocks noGrp="1"/>
          </p:cNvSpPr>
          <p:nvPr>
            <p:ph type="subTitle" idx="1"/>
          </p:nvPr>
        </p:nvSpPr>
        <p:spPr>
          <a:xfrm>
            <a:off x="1143000" y="3002388"/>
            <a:ext cx="6858000" cy="6603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accent2"/>
              </a:buClr>
              <a:buSzPts val="2400"/>
              <a:buNone/>
              <a:defRPr sz="2400">
                <a:solidFill>
                  <a:schemeClr val="accent2"/>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817" name="Google Shape;817;g1be79b0d0fb_2_882"/>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818" name="Google Shape;818;g1be79b0d0fb_2_882"/>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matchingName="Red_11-Follow Us">
  <p:cSld name="Red_11-Follow Us">
    <p:bg>
      <p:bgPr>
        <a:solidFill>
          <a:schemeClr val="accent2"/>
        </a:solidFill>
        <a:effectLst/>
      </p:bgPr>
    </p:bg>
    <p:spTree>
      <p:nvGrpSpPr>
        <p:cNvPr id="1" name="Shape 819"/>
        <p:cNvGrpSpPr/>
        <p:nvPr/>
      </p:nvGrpSpPr>
      <p:grpSpPr>
        <a:xfrm>
          <a:off x="0" y="0"/>
          <a:ext cx="0" cy="0"/>
          <a:chOff x="0" y="0"/>
          <a:chExt cx="0" cy="0"/>
        </a:xfrm>
      </p:grpSpPr>
      <p:sp>
        <p:nvSpPr>
          <p:cNvPr id="820" name="Google Shape;820;g1be79b0d0fb_2_889"/>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821" name="Google Shape;821;g1be79b0d0fb_2_889" descr="Decorative line break"/>
          <p:cNvPicPr preferRelativeResize="0"/>
          <p:nvPr/>
        </p:nvPicPr>
        <p:blipFill rotWithShape="1">
          <a:blip r:embed="rId2">
            <a:alphaModFix/>
          </a:blip>
          <a:srcRect/>
          <a:stretch/>
        </p:blipFill>
        <p:spPr>
          <a:xfrm>
            <a:off x="4089652" y="2886671"/>
            <a:ext cx="723521" cy="13716"/>
          </a:xfrm>
          <a:prstGeom prst="rect">
            <a:avLst/>
          </a:prstGeom>
          <a:noFill/>
          <a:ln>
            <a:noFill/>
          </a:ln>
        </p:spPr>
      </p:pic>
      <p:sp>
        <p:nvSpPr>
          <p:cNvPr id="822" name="Google Shape;822;g1be79b0d0fb_2_889"/>
          <p:cNvSpPr txBox="1">
            <a:spLocks noGrp="1"/>
          </p:cNvSpPr>
          <p:nvPr>
            <p:ph type="ctrTitle"/>
          </p:nvPr>
        </p:nvSpPr>
        <p:spPr>
          <a:xfrm>
            <a:off x="1143000" y="1124344"/>
            <a:ext cx="6858000" cy="17907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accent2"/>
              </a:buClr>
              <a:buSzPts val="12000"/>
              <a:buFont typeface="Calibri"/>
              <a:buNone/>
              <a:defRPr sz="12000">
                <a:solidFill>
                  <a:schemeClr val="accen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823" name="Google Shape;823;g1be79b0d0fb_2_889" descr="Twitter icon"/>
          <p:cNvPicPr preferRelativeResize="0"/>
          <p:nvPr/>
        </p:nvPicPr>
        <p:blipFill rotWithShape="1">
          <a:blip r:embed="rId3">
            <a:alphaModFix/>
          </a:blip>
          <a:srcRect/>
          <a:stretch/>
        </p:blipFill>
        <p:spPr>
          <a:xfrm>
            <a:off x="2038718" y="3032551"/>
            <a:ext cx="281272" cy="281273"/>
          </a:xfrm>
          <a:prstGeom prst="rect">
            <a:avLst/>
          </a:prstGeom>
          <a:noFill/>
          <a:ln>
            <a:noFill/>
          </a:ln>
        </p:spPr>
      </p:pic>
      <p:pic>
        <p:nvPicPr>
          <p:cNvPr id="824" name="Google Shape;824;g1be79b0d0fb_2_889" descr="Facebook icon"/>
          <p:cNvPicPr preferRelativeResize="0"/>
          <p:nvPr/>
        </p:nvPicPr>
        <p:blipFill rotWithShape="1">
          <a:blip r:embed="rId4">
            <a:alphaModFix/>
          </a:blip>
          <a:srcRect/>
          <a:stretch/>
        </p:blipFill>
        <p:spPr>
          <a:xfrm>
            <a:off x="6768720" y="3032551"/>
            <a:ext cx="281273" cy="281273"/>
          </a:xfrm>
          <a:prstGeom prst="rect">
            <a:avLst/>
          </a:prstGeom>
          <a:noFill/>
          <a:ln>
            <a:noFill/>
          </a:ln>
        </p:spPr>
      </p:pic>
      <p:sp>
        <p:nvSpPr>
          <p:cNvPr id="825" name="Google Shape;825;g1be79b0d0fb_2_889"/>
          <p:cNvSpPr txBox="1"/>
          <p:nvPr/>
        </p:nvSpPr>
        <p:spPr>
          <a:xfrm>
            <a:off x="2038718" y="3032551"/>
            <a:ext cx="5105100" cy="8310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accent1"/>
              </a:buClr>
              <a:buSzPts val="2400"/>
              <a:buFont typeface="Calibri"/>
              <a:buNone/>
            </a:pPr>
            <a:r>
              <a:rPr lang="en-US" sz="2400" b="0" i="0" u="none" strike="noStrike" cap="none">
                <a:solidFill>
                  <a:schemeClr val="accent1"/>
                </a:solidFill>
                <a:latin typeface="Calibri"/>
                <a:ea typeface="Calibri"/>
                <a:cs typeface="Calibri"/>
                <a:sym typeface="Calibri"/>
              </a:rPr>
              <a:t>twitter.com/ORDeptEd | fb.com/ORDeptEd</a:t>
            </a:r>
            <a:endParaRPr sz="2400" b="0" i="0" u="none" strike="noStrike" cap="none">
              <a:solidFill>
                <a:schemeClr val="accent1"/>
              </a:solidFill>
              <a:latin typeface="Calibri"/>
              <a:ea typeface="Calibri"/>
              <a:cs typeface="Calibri"/>
              <a:sym typeface="Calibri"/>
            </a:endParaRPr>
          </a:p>
        </p:txBody>
      </p:sp>
      <p:sp>
        <p:nvSpPr>
          <p:cNvPr id="826" name="Google Shape;826;g1be79b0d0fb_2_889"/>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827" name="Google Shape;827;g1be79b0d0fb_2_889"/>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matchingName="Teal_1-Title Slide">
  <p:cSld name="Teal_1-Title Slide">
    <p:bg>
      <p:bgPr>
        <a:solidFill>
          <a:schemeClr val="dk2"/>
        </a:solidFill>
        <a:effectLst/>
      </p:bgPr>
    </p:bg>
    <p:spTree>
      <p:nvGrpSpPr>
        <p:cNvPr id="1" name="Shape 828"/>
        <p:cNvGrpSpPr/>
        <p:nvPr/>
      </p:nvGrpSpPr>
      <p:grpSpPr>
        <a:xfrm>
          <a:off x="0" y="0"/>
          <a:ext cx="0" cy="0"/>
          <a:chOff x="0" y="0"/>
          <a:chExt cx="0" cy="0"/>
        </a:xfrm>
      </p:grpSpPr>
      <p:sp>
        <p:nvSpPr>
          <p:cNvPr id="829" name="Google Shape;829;g1be79b0d0fb_2_898"/>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30" name="Google Shape;830;g1be79b0d0fb_2_898"/>
          <p:cNvSpPr/>
          <p:nvPr/>
        </p:nvSpPr>
        <p:spPr>
          <a:xfrm>
            <a:off x="154641" y="4461062"/>
            <a:ext cx="8831100" cy="524400"/>
          </a:xfrm>
          <a:prstGeom prst="rect">
            <a:avLst/>
          </a:prstGeom>
          <a:solidFill>
            <a:srgbClr val="E7F5F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831" name="Google Shape;831;g1be79b0d0fb_2_898" descr="Decorative line break"/>
          <p:cNvPicPr preferRelativeResize="0"/>
          <p:nvPr/>
        </p:nvPicPr>
        <p:blipFill rotWithShape="1">
          <a:blip r:embed="rId2">
            <a:alphaModFix/>
          </a:blip>
          <a:srcRect/>
          <a:stretch/>
        </p:blipFill>
        <p:spPr>
          <a:xfrm>
            <a:off x="4089652" y="2604100"/>
            <a:ext cx="723521" cy="13716"/>
          </a:xfrm>
          <a:prstGeom prst="rect">
            <a:avLst/>
          </a:prstGeom>
          <a:noFill/>
          <a:ln>
            <a:noFill/>
          </a:ln>
        </p:spPr>
      </p:pic>
      <p:sp>
        <p:nvSpPr>
          <p:cNvPr id="832" name="Google Shape;832;g1be79b0d0fb_2_898"/>
          <p:cNvSpPr txBox="1">
            <a:spLocks noGrp="1"/>
          </p:cNvSpPr>
          <p:nvPr>
            <p:ph type="ctrTitle"/>
          </p:nvPr>
        </p:nvSpPr>
        <p:spPr>
          <a:xfrm>
            <a:off x="1143000" y="1865026"/>
            <a:ext cx="6858000" cy="7674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2"/>
              </a:buClr>
              <a:buSzPts val="5400"/>
              <a:buFont typeface="Calibri"/>
              <a:buNone/>
              <a:defRPr sz="54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3" name="Google Shape;833;g1be79b0d0fb_2_898"/>
          <p:cNvSpPr txBox="1">
            <a:spLocks noGrp="1"/>
          </p:cNvSpPr>
          <p:nvPr>
            <p:ph type="subTitle" idx="1"/>
          </p:nvPr>
        </p:nvSpPr>
        <p:spPr>
          <a:xfrm>
            <a:off x="1143000" y="2701528"/>
            <a:ext cx="6858000" cy="12417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2"/>
              </a:buClr>
              <a:buSzPts val="2400"/>
              <a:buNone/>
              <a:defRPr sz="2400">
                <a:solidFill>
                  <a:schemeClr val="dk2"/>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834" name="Google Shape;834;g1be79b0d0fb_2_898" descr="Oregon Department of Education Logo"/>
          <p:cNvPicPr preferRelativeResize="0"/>
          <p:nvPr/>
        </p:nvPicPr>
        <p:blipFill rotWithShape="1">
          <a:blip r:embed="rId3">
            <a:alphaModFix/>
          </a:blip>
          <a:srcRect/>
          <a:stretch/>
        </p:blipFill>
        <p:spPr>
          <a:xfrm>
            <a:off x="3775327" y="160537"/>
            <a:ext cx="1195008" cy="1219011"/>
          </a:xfrm>
          <a:prstGeom prst="rect">
            <a:avLst/>
          </a:prstGeom>
          <a:noFill/>
          <a:ln>
            <a:noFill/>
          </a:ln>
        </p:spPr>
      </p:pic>
      <p:sp>
        <p:nvSpPr>
          <p:cNvPr id="835" name="Google Shape;835;g1be79b0d0fb_2_898"/>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836" name="Google Shape;836;g1be79b0d0fb_2_898"/>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matchingName="Teal_4-Content with Caption">
  <p:cSld name="Teal_4-Content with Caption">
    <p:bg>
      <p:bgPr>
        <a:solidFill>
          <a:schemeClr val="dk2"/>
        </a:solidFill>
        <a:effectLst/>
      </p:bgPr>
    </p:bg>
    <p:spTree>
      <p:nvGrpSpPr>
        <p:cNvPr id="1" name="Shape 837"/>
        <p:cNvGrpSpPr/>
        <p:nvPr/>
      </p:nvGrpSpPr>
      <p:grpSpPr>
        <a:xfrm>
          <a:off x="0" y="0"/>
          <a:ext cx="0" cy="0"/>
          <a:chOff x="0" y="0"/>
          <a:chExt cx="0" cy="0"/>
        </a:xfrm>
      </p:grpSpPr>
      <p:sp>
        <p:nvSpPr>
          <p:cNvPr id="838" name="Google Shape;838;g1be79b0d0fb_2_921"/>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39" name="Google Shape;839;g1be79b0d0fb_2_921"/>
          <p:cNvSpPr/>
          <p:nvPr/>
        </p:nvSpPr>
        <p:spPr>
          <a:xfrm>
            <a:off x="154642" y="161365"/>
            <a:ext cx="3547800" cy="4824300"/>
          </a:xfrm>
          <a:prstGeom prst="rect">
            <a:avLst/>
          </a:prstGeom>
          <a:solidFill>
            <a:srgbClr val="E7F5F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40" name="Google Shape;840;g1be79b0d0fb_2_921"/>
          <p:cNvSpPr txBox="1">
            <a:spLocks noGrp="1"/>
          </p:cNvSpPr>
          <p:nvPr>
            <p:ph type="title"/>
          </p:nvPr>
        </p:nvSpPr>
        <p:spPr>
          <a:xfrm>
            <a:off x="537883" y="584734"/>
            <a:ext cx="2949000" cy="18975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2"/>
              </a:buClr>
              <a:buSzPts val="4400"/>
              <a:buFont typeface="Calibri"/>
              <a:buNone/>
              <a:defRPr sz="44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1" name="Google Shape;841;g1be79b0d0fb_2_921"/>
          <p:cNvSpPr txBox="1">
            <a:spLocks noGrp="1"/>
          </p:cNvSpPr>
          <p:nvPr>
            <p:ph type="body" idx="1"/>
          </p:nvPr>
        </p:nvSpPr>
        <p:spPr>
          <a:xfrm>
            <a:off x="3887391" y="584735"/>
            <a:ext cx="4629300" cy="3811200"/>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81000" algn="l">
              <a:lnSpc>
                <a:spcPct val="90000"/>
              </a:lnSpc>
              <a:spcBef>
                <a:spcPts val="500"/>
              </a:spcBef>
              <a:spcAft>
                <a:spcPts val="0"/>
              </a:spcAft>
              <a:buClr>
                <a:schemeClr val="dk1"/>
              </a:buClr>
              <a:buSzPts val="2400"/>
              <a:buChar char="•"/>
              <a:defRPr sz="2400"/>
            </a:lvl2pPr>
            <a:lvl3pPr marL="1371600" lvl="2" indent="-381000" algn="l">
              <a:lnSpc>
                <a:spcPct val="90000"/>
              </a:lnSpc>
              <a:spcBef>
                <a:spcPts val="500"/>
              </a:spcBef>
              <a:spcAft>
                <a:spcPts val="0"/>
              </a:spcAft>
              <a:buClr>
                <a:schemeClr val="dk1"/>
              </a:buClr>
              <a:buSzPts val="2400"/>
              <a:buChar char="•"/>
              <a:defRPr sz="2400"/>
            </a:lvl3pPr>
            <a:lvl4pPr marL="1828800" lvl="3" indent="-381000" algn="l">
              <a:lnSpc>
                <a:spcPct val="90000"/>
              </a:lnSpc>
              <a:spcBef>
                <a:spcPts val="500"/>
              </a:spcBef>
              <a:spcAft>
                <a:spcPts val="0"/>
              </a:spcAft>
              <a:buClr>
                <a:schemeClr val="dk1"/>
              </a:buClr>
              <a:buSzPts val="2400"/>
              <a:buChar char="•"/>
              <a:defRPr sz="2400"/>
            </a:lvl4pPr>
            <a:lvl5pPr marL="2286000" lvl="4" indent="-381000" algn="l">
              <a:lnSpc>
                <a:spcPct val="90000"/>
              </a:lnSpc>
              <a:spcBef>
                <a:spcPts val="500"/>
              </a:spcBef>
              <a:spcAft>
                <a:spcPts val="0"/>
              </a:spcAft>
              <a:buClr>
                <a:schemeClr val="dk1"/>
              </a:buClr>
              <a:buSzPts val="2400"/>
              <a:buChar char="•"/>
              <a:defRPr sz="24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842" name="Google Shape;842;g1be79b0d0fb_2_921"/>
          <p:cNvSpPr>
            <a:spLocks noGrp="1"/>
          </p:cNvSpPr>
          <p:nvPr>
            <p:ph type="pic" idx="2"/>
          </p:nvPr>
        </p:nvSpPr>
        <p:spPr>
          <a:xfrm>
            <a:off x="537883" y="2655094"/>
            <a:ext cx="2949000" cy="1740600"/>
          </a:xfrm>
          <a:prstGeom prst="rect">
            <a:avLst/>
          </a:prstGeom>
          <a:noFill/>
          <a:ln>
            <a:noFill/>
          </a:ln>
        </p:spPr>
      </p:sp>
      <p:sp>
        <p:nvSpPr>
          <p:cNvPr id="843" name="Google Shape;843;g1be79b0d0fb_2_921"/>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844" name="Google Shape;844;g1be79b0d0fb_2_921"/>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matchingName="Teal_6-Two Content">
  <p:cSld name="Teal_6-Two Content">
    <p:bg>
      <p:bgPr>
        <a:solidFill>
          <a:schemeClr val="dk2"/>
        </a:solidFill>
        <a:effectLst/>
      </p:bgPr>
    </p:bg>
    <p:spTree>
      <p:nvGrpSpPr>
        <p:cNvPr id="1" name="Shape 845"/>
        <p:cNvGrpSpPr/>
        <p:nvPr/>
      </p:nvGrpSpPr>
      <p:grpSpPr>
        <a:xfrm>
          <a:off x="0" y="0"/>
          <a:ext cx="0" cy="0"/>
          <a:chOff x="0" y="0"/>
          <a:chExt cx="0" cy="0"/>
        </a:xfrm>
      </p:grpSpPr>
      <p:sp>
        <p:nvSpPr>
          <p:cNvPr id="846" name="Google Shape;846;g1be79b0d0fb_2_934"/>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2"/>
              </a:buClr>
              <a:buSzPts val="4400"/>
              <a:buFont typeface="Calibri"/>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7" name="Google Shape;847;g1be79b0d0fb_2_934"/>
          <p:cNvSpPr txBox="1">
            <a:spLocks noGrp="1"/>
          </p:cNvSpPr>
          <p:nvPr>
            <p:ph type="body" idx="1"/>
          </p:nvPr>
        </p:nvSpPr>
        <p:spPr>
          <a:xfrm>
            <a:off x="537882" y="1369219"/>
            <a:ext cx="3976800" cy="30795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48" name="Google Shape;848;g1be79b0d0fb_2_934"/>
          <p:cNvSpPr txBox="1">
            <a:spLocks noGrp="1"/>
          </p:cNvSpPr>
          <p:nvPr>
            <p:ph type="body" idx="2"/>
          </p:nvPr>
        </p:nvSpPr>
        <p:spPr>
          <a:xfrm>
            <a:off x="4629150" y="1369219"/>
            <a:ext cx="3997200" cy="30795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49" name="Google Shape;849;g1be79b0d0fb_2_934"/>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850" name="Google Shape;850;g1be79b0d0fb_2_934"/>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matchingName="Teal_7-Comparison">
  <p:cSld name="Teal_7-Comparison">
    <p:bg>
      <p:bgPr>
        <a:solidFill>
          <a:schemeClr val="dk2"/>
        </a:solidFill>
        <a:effectLst/>
      </p:bgPr>
    </p:bg>
    <p:spTree>
      <p:nvGrpSpPr>
        <p:cNvPr id="1" name="Shape 851"/>
        <p:cNvGrpSpPr/>
        <p:nvPr/>
      </p:nvGrpSpPr>
      <p:grpSpPr>
        <a:xfrm>
          <a:off x="0" y="0"/>
          <a:ext cx="0" cy="0"/>
          <a:chOff x="0" y="0"/>
          <a:chExt cx="0" cy="0"/>
        </a:xfrm>
      </p:grpSpPr>
      <p:sp>
        <p:nvSpPr>
          <p:cNvPr id="852" name="Google Shape;852;g1be79b0d0fb_2_940"/>
          <p:cNvSpPr txBox="1">
            <a:spLocks noGrp="1"/>
          </p:cNvSpPr>
          <p:nvPr>
            <p:ph type="body" idx="1"/>
          </p:nvPr>
        </p:nvSpPr>
        <p:spPr>
          <a:xfrm>
            <a:off x="537882" y="1260872"/>
            <a:ext cx="3960300" cy="618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2"/>
              </a:buClr>
              <a:buSzPts val="3200"/>
              <a:buNone/>
              <a:defRPr sz="3200" b="0">
                <a:solidFill>
                  <a:schemeClr val="dk2"/>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853" name="Google Shape;853;g1be79b0d0fb_2_940"/>
          <p:cNvSpPr txBox="1">
            <a:spLocks noGrp="1"/>
          </p:cNvSpPr>
          <p:nvPr>
            <p:ph type="body" idx="2"/>
          </p:nvPr>
        </p:nvSpPr>
        <p:spPr>
          <a:xfrm>
            <a:off x="537882" y="1878806"/>
            <a:ext cx="3960300" cy="2575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54" name="Google Shape;854;g1be79b0d0fb_2_940"/>
          <p:cNvSpPr txBox="1">
            <a:spLocks noGrp="1"/>
          </p:cNvSpPr>
          <p:nvPr>
            <p:ph type="body" idx="3"/>
          </p:nvPr>
        </p:nvSpPr>
        <p:spPr>
          <a:xfrm>
            <a:off x="4629150" y="1260872"/>
            <a:ext cx="3997200" cy="618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2"/>
              </a:buClr>
              <a:buSzPts val="3200"/>
              <a:buNone/>
              <a:defRPr sz="3200" b="0">
                <a:solidFill>
                  <a:schemeClr val="dk2"/>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855" name="Google Shape;855;g1be79b0d0fb_2_940"/>
          <p:cNvSpPr txBox="1">
            <a:spLocks noGrp="1"/>
          </p:cNvSpPr>
          <p:nvPr>
            <p:ph type="body" idx="4"/>
          </p:nvPr>
        </p:nvSpPr>
        <p:spPr>
          <a:xfrm>
            <a:off x="4629150" y="1878806"/>
            <a:ext cx="3997200" cy="2575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56" name="Google Shape;856;g1be79b0d0fb_2_940"/>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2"/>
              </a:buClr>
              <a:buSzPts val="3200"/>
              <a:buFont typeface="Calibri"/>
              <a:buNone/>
              <a:defRPr sz="3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7" name="Google Shape;857;g1be79b0d0fb_2_940"/>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858" name="Google Shape;858;g1be79b0d0fb_2_940"/>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matchingName="Teal_9-Blank">
  <p:cSld name="Teal_9-Blank">
    <p:bg>
      <p:bgPr>
        <a:solidFill>
          <a:schemeClr val="dk2"/>
        </a:solidFill>
        <a:effectLst/>
      </p:bgPr>
    </p:bg>
    <p:spTree>
      <p:nvGrpSpPr>
        <p:cNvPr id="1" name="Shape 859"/>
        <p:cNvGrpSpPr/>
        <p:nvPr/>
      </p:nvGrpSpPr>
      <p:grpSpPr>
        <a:xfrm>
          <a:off x="0" y="0"/>
          <a:ext cx="0" cy="0"/>
          <a:chOff x="0" y="0"/>
          <a:chExt cx="0" cy="0"/>
        </a:xfrm>
      </p:grpSpPr>
      <p:sp>
        <p:nvSpPr>
          <p:cNvPr id="860" name="Google Shape;860;g1be79b0d0fb_2_953"/>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v</a:t>
            </a:r>
            <a:endParaRPr sz="1400" b="0" i="0" u="none" strike="noStrike" cap="none">
              <a:solidFill>
                <a:srgbClr val="000000"/>
              </a:solidFill>
              <a:latin typeface="Arial"/>
              <a:ea typeface="Arial"/>
              <a:cs typeface="Arial"/>
              <a:sym typeface="Arial"/>
            </a:endParaRPr>
          </a:p>
        </p:txBody>
      </p:sp>
      <p:sp>
        <p:nvSpPr>
          <p:cNvPr id="861" name="Google Shape;861;g1be79b0d0fb_2_953"/>
          <p:cNvSpPr txBox="1">
            <a:spLocks noGrp="1"/>
          </p:cNvSpPr>
          <p:nvPr>
            <p:ph type="body" idx="1"/>
          </p:nvPr>
        </p:nvSpPr>
        <p:spPr>
          <a:xfrm>
            <a:off x="537882" y="494969"/>
            <a:ext cx="8088300" cy="4049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62" name="Google Shape;862;g1be79b0d0fb_2_953"/>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863" name="Google Shape;863;g1be79b0d0fb_2_953"/>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matchingName="Teal_10-Large Type">
  <p:cSld name="Teal_10-Large Type">
    <p:bg>
      <p:bgPr>
        <a:solidFill>
          <a:schemeClr val="dk2"/>
        </a:solidFill>
        <a:effectLst/>
      </p:bgPr>
    </p:bg>
    <p:spTree>
      <p:nvGrpSpPr>
        <p:cNvPr id="1" name="Shape 864"/>
        <p:cNvGrpSpPr/>
        <p:nvPr/>
      </p:nvGrpSpPr>
      <p:grpSpPr>
        <a:xfrm>
          <a:off x="0" y="0"/>
          <a:ext cx="0" cy="0"/>
          <a:chOff x="0" y="0"/>
          <a:chExt cx="0" cy="0"/>
        </a:xfrm>
      </p:grpSpPr>
      <p:sp>
        <p:nvSpPr>
          <p:cNvPr id="865" name="Google Shape;865;g1be79b0d0fb_2_958"/>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866" name="Google Shape;866;g1be79b0d0fb_2_958" descr="Decorative line break"/>
          <p:cNvPicPr preferRelativeResize="0"/>
          <p:nvPr/>
        </p:nvPicPr>
        <p:blipFill rotWithShape="1">
          <a:blip r:embed="rId2">
            <a:alphaModFix/>
          </a:blip>
          <a:srcRect/>
          <a:stretch/>
        </p:blipFill>
        <p:spPr>
          <a:xfrm>
            <a:off x="4089652" y="2886671"/>
            <a:ext cx="723521" cy="13716"/>
          </a:xfrm>
          <a:prstGeom prst="rect">
            <a:avLst/>
          </a:prstGeom>
          <a:noFill/>
          <a:ln>
            <a:noFill/>
          </a:ln>
        </p:spPr>
      </p:pic>
      <p:sp>
        <p:nvSpPr>
          <p:cNvPr id="867" name="Google Shape;867;g1be79b0d0fb_2_958"/>
          <p:cNvSpPr txBox="1">
            <a:spLocks noGrp="1"/>
          </p:cNvSpPr>
          <p:nvPr>
            <p:ph type="ctrTitle"/>
          </p:nvPr>
        </p:nvSpPr>
        <p:spPr>
          <a:xfrm>
            <a:off x="1143000" y="1124344"/>
            <a:ext cx="6858000" cy="17907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2"/>
              </a:buClr>
              <a:buSzPts val="12000"/>
              <a:buFont typeface="Calibri"/>
              <a:buNone/>
              <a:defRPr sz="120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8" name="Google Shape;868;g1be79b0d0fb_2_958"/>
          <p:cNvSpPr txBox="1">
            <a:spLocks noGrp="1"/>
          </p:cNvSpPr>
          <p:nvPr>
            <p:ph type="subTitle" idx="1"/>
          </p:nvPr>
        </p:nvSpPr>
        <p:spPr>
          <a:xfrm>
            <a:off x="1143000" y="3002388"/>
            <a:ext cx="6858000" cy="6603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2"/>
              </a:buClr>
              <a:buSzPts val="2400"/>
              <a:buNone/>
              <a:defRPr sz="2400">
                <a:solidFill>
                  <a:schemeClr val="dk2"/>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869" name="Google Shape;869;g1be79b0d0fb_2_958"/>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870" name="Google Shape;870;g1be79b0d0fb_2_958"/>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Green_2-Section Header">
  <p:cSld name="Green_2-Section Header">
    <p:bg>
      <p:bgPr>
        <a:solidFill>
          <a:schemeClr val="accent5"/>
        </a:solidFill>
        <a:effectLst/>
      </p:bgPr>
    </p:bg>
    <p:spTree>
      <p:nvGrpSpPr>
        <p:cNvPr id="1" name="Shape 100"/>
        <p:cNvGrpSpPr/>
        <p:nvPr/>
      </p:nvGrpSpPr>
      <p:grpSpPr>
        <a:xfrm>
          <a:off x="0" y="0"/>
          <a:ext cx="0" cy="0"/>
          <a:chOff x="0" y="0"/>
          <a:chExt cx="0" cy="0"/>
        </a:xfrm>
      </p:grpSpPr>
      <p:sp>
        <p:nvSpPr>
          <p:cNvPr id="101" name="Google Shape;101;g1be79b0d0fb_2_1747"/>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102" name="Google Shape;102;g1be79b0d0fb_2_1747"/>
          <p:cNvSpPr/>
          <p:nvPr/>
        </p:nvSpPr>
        <p:spPr>
          <a:xfrm>
            <a:off x="154640" y="1866568"/>
            <a:ext cx="8831100" cy="1425300"/>
          </a:xfrm>
          <a:prstGeom prst="rect">
            <a:avLst/>
          </a:prstGeom>
          <a:solidFill>
            <a:srgbClr val="F0F4E6"/>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200"/>
              <a:buFont typeface="Arial"/>
              <a:buNone/>
            </a:pPr>
            <a:endParaRPr sz="1200" b="0" i="0" u="none" strike="noStrike" cap="none">
              <a:solidFill>
                <a:schemeClr val="lt1"/>
              </a:solidFill>
              <a:latin typeface="Calibri"/>
              <a:ea typeface="Calibri"/>
              <a:cs typeface="Calibri"/>
              <a:sym typeface="Calibri"/>
            </a:endParaRPr>
          </a:p>
        </p:txBody>
      </p:sp>
      <p:sp>
        <p:nvSpPr>
          <p:cNvPr id="103" name="Google Shape;103;g1be79b0d0fb_2_1747"/>
          <p:cNvSpPr txBox="1">
            <a:spLocks noGrp="1"/>
          </p:cNvSpPr>
          <p:nvPr>
            <p:ph type="ctrTitle"/>
          </p:nvPr>
        </p:nvSpPr>
        <p:spPr>
          <a:xfrm>
            <a:off x="537883" y="1866568"/>
            <a:ext cx="8088300" cy="14253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Clr>
                <a:schemeClr val="accent5"/>
              </a:buClr>
              <a:buSzPts val="5100"/>
              <a:buFont typeface="Calibri"/>
              <a:buNone/>
              <a:defRPr sz="5100">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pic>
        <p:nvPicPr>
          <p:cNvPr id="104" name="Google Shape;104;g1be79b0d0fb_2_1747" descr="Oregon Department of Education Logo"/>
          <p:cNvPicPr preferRelativeResize="0"/>
          <p:nvPr/>
        </p:nvPicPr>
        <p:blipFill rotWithShape="1">
          <a:blip r:embed="rId2">
            <a:alphaModFix/>
          </a:blip>
          <a:srcRect/>
          <a:stretch/>
        </p:blipFill>
        <p:spPr>
          <a:xfrm>
            <a:off x="3775327" y="160537"/>
            <a:ext cx="1593344" cy="1625348"/>
          </a:xfrm>
          <a:prstGeom prst="rect">
            <a:avLst/>
          </a:prstGeom>
          <a:noFill/>
          <a:ln>
            <a:noFill/>
          </a:ln>
        </p:spPr>
      </p:pic>
      <p:sp>
        <p:nvSpPr>
          <p:cNvPr id="105" name="Google Shape;105;g1be79b0d0fb_2_1747"/>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106" name="Google Shape;106;g1be79b0d0fb_2_1747"/>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showMasterSp="0" matchingName="Teal_11-Follow Us">
  <p:cSld name="Teal_11-Follow Us">
    <p:bg>
      <p:bgPr>
        <a:solidFill>
          <a:schemeClr val="dk2"/>
        </a:solidFill>
        <a:effectLst/>
      </p:bgPr>
    </p:bg>
    <p:spTree>
      <p:nvGrpSpPr>
        <p:cNvPr id="1" name="Shape 871"/>
        <p:cNvGrpSpPr/>
        <p:nvPr/>
      </p:nvGrpSpPr>
      <p:grpSpPr>
        <a:xfrm>
          <a:off x="0" y="0"/>
          <a:ext cx="0" cy="0"/>
          <a:chOff x="0" y="0"/>
          <a:chExt cx="0" cy="0"/>
        </a:xfrm>
      </p:grpSpPr>
      <p:sp>
        <p:nvSpPr>
          <p:cNvPr id="872" name="Google Shape;872;g1be79b0d0fb_2_965"/>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873" name="Google Shape;873;g1be79b0d0fb_2_965" descr="Decorative line break"/>
          <p:cNvPicPr preferRelativeResize="0"/>
          <p:nvPr/>
        </p:nvPicPr>
        <p:blipFill rotWithShape="1">
          <a:blip r:embed="rId2">
            <a:alphaModFix/>
          </a:blip>
          <a:srcRect/>
          <a:stretch/>
        </p:blipFill>
        <p:spPr>
          <a:xfrm>
            <a:off x="4089652" y="2886671"/>
            <a:ext cx="723521" cy="13716"/>
          </a:xfrm>
          <a:prstGeom prst="rect">
            <a:avLst/>
          </a:prstGeom>
          <a:noFill/>
          <a:ln>
            <a:noFill/>
          </a:ln>
        </p:spPr>
      </p:pic>
      <p:sp>
        <p:nvSpPr>
          <p:cNvPr id="874" name="Google Shape;874;g1be79b0d0fb_2_965"/>
          <p:cNvSpPr txBox="1">
            <a:spLocks noGrp="1"/>
          </p:cNvSpPr>
          <p:nvPr>
            <p:ph type="ctrTitle"/>
          </p:nvPr>
        </p:nvSpPr>
        <p:spPr>
          <a:xfrm>
            <a:off x="1143000" y="1124344"/>
            <a:ext cx="6858000" cy="17907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2"/>
              </a:buClr>
              <a:buSzPts val="12000"/>
              <a:buFont typeface="Calibri"/>
              <a:buNone/>
              <a:defRPr sz="120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875" name="Google Shape;875;g1be79b0d0fb_2_965" descr="Twitter icon"/>
          <p:cNvPicPr preferRelativeResize="0"/>
          <p:nvPr/>
        </p:nvPicPr>
        <p:blipFill rotWithShape="1">
          <a:blip r:embed="rId3">
            <a:alphaModFix/>
          </a:blip>
          <a:srcRect/>
          <a:stretch/>
        </p:blipFill>
        <p:spPr>
          <a:xfrm>
            <a:off x="2038718" y="3032551"/>
            <a:ext cx="281272" cy="281273"/>
          </a:xfrm>
          <a:prstGeom prst="rect">
            <a:avLst/>
          </a:prstGeom>
          <a:noFill/>
          <a:ln>
            <a:noFill/>
          </a:ln>
        </p:spPr>
      </p:pic>
      <p:pic>
        <p:nvPicPr>
          <p:cNvPr id="876" name="Google Shape;876;g1be79b0d0fb_2_965" descr="Facebook icon"/>
          <p:cNvPicPr preferRelativeResize="0"/>
          <p:nvPr/>
        </p:nvPicPr>
        <p:blipFill rotWithShape="1">
          <a:blip r:embed="rId4">
            <a:alphaModFix/>
          </a:blip>
          <a:srcRect/>
          <a:stretch/>
        </p:blipFill>
        <p:spPr>
          <a:xfrm>
            <a:off x="6768720" y="3032551"/>
            <a:ext cx="281273" cy="281273"/>
          </a:xfrm>
          <a:prstGeom prst="rect">
            <a:avLst/>
          </a:prstGeom>
          <a:noFill/>
          <a:ln>
            <a:noFill/>
          </a:ln>
        </p:spPr>
      </p:pic>
      <p:sp>
        <p:nvSpPr>
          <p:cNvPr id="877" name="Google Shape;877;g1be79b0d0fb_2_965"/>
          <p:cNvSpPr txBox="1"/>
          <p:nvPr/>
        </p:nvSpPr>
        <p:spPr>
          <a:xfrm>
            <a:off x="2038718" y="3032551"/>
            <a:ext cx="5105100" cy="8310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accent1"/>
              </a:buClr>
              <a:buSzPts val="2400"/>
              <a:buFont typeface="Calibri"/>
              <a:buNone/>
            </a:pPr>
            <a:r>
              <a:rPr lang="en-US" sz="2400" b="0" i="0" u="none" strike="noStrike" cap="none">
                <a:solidFill>
                  <a:schemeClr val="accent1"/>
                </a:solidFill>
                <a:latin typeface="Calibri"/>
                <a:ea typeface="Calibri"/>
                <a:cs typeface="Calibri"/>
                <a:sym typeface="Calibri"/>
              </a:rPr>
              <a:t>twitter.com/ORDeptEd | fb.com/ORDeptEd</a:t>
            </a:r>
            <a:endParaRPr sz="2400" b="0" i="0" u="none" strike="noStrike" cap="none">
              <a:solidFill>
                <a:schemeClr val="accent1"/>
              </a:solidFill>
              <a:latin typeface="Calibri"/>
              <a:ea typeface="Calibri"/>
              <a:cs typeface="Calibri"/>
              <a:sym typeface="Calibri"/>
            </a:endParaRPr>
          </a:p>
        </p:txBody>
      </p:sp>
      <p:sp>
        <p:nvSpPr>
          <p:cNvPr id="878" name="Google Shape;878;g1be79b0d0fb_2_965"/>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879" name="Google Shape;879;g1be79b0d0fb_2_965"/>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showMasterSp="0" matchingName="Title Bar and Content">
  <p:cSld name="Title Bar and Content">
    <p:bg>
      <p:bgPr>
        <a:solidFill>
          <a:schemeClr val="accent1"/>
        </a:solidFill>
        <a:effectLst/>
      </p:bgPr>
    </p:bg>
    <p:spTree>
      <p:nvGrpSpPr>
        <p:cNvPr id="1" name="Shape 880"/>
        <p:cNvGrpSpPr/>
        <p:nvPr/>
      </p:nvGrpSpPr>
      <p:grpSpPr>
        <a:xfrm>
          <a:off x="0" y="0"/>
          <a:ext cx="0" cy="0"/>
          <a:chOff x="0" y="0"/>
          <a:chExt cx="0" cy="0"/>
        </a:xfrm>
      </p:grpSpPr>
      <p:sp>
        <p:nvSpPr>
          <p:cNvPr id="881" name="Google Shape;881;g1be79b0d0fb_2_1016"/>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chemeClr val="lt1"/>
              </a:solidFill>
              <a:latin typeface="Calibri"/>
              <a:ea typeface="Calibri"/>
              <a:cs typeface="Calibri"/>
              <a:sym typeface="Calibri"/>
            </a:endParaRPr>
          </a:p>
        </p:txBody>
      </p:sp>
      <p:sp>
        <p:nvSpPr>
          <p:cNvPr id="882" name="Google Shape;882;g1be79b0d0fb_2_1016"/>
          <p:cNvSpPr/>
          <p:nvPr/>
        </p:nvSpPr>
        <p:spPr>
          <a:xfrm>
            <a:off x="154641" y="161365"/>
            <a:ext cx="8831100" cy="10482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chemeClr val="lt1"/>
              </a:solidFill>
              <a:latin typeface="Calibri"/>
              <a:ea typeface="Calibri"/>
              <a:cs typeface="Calibri"/>
              <a:sym typeface="Calibri"/>
            </a:endParaRPr>
          </a:p>
        </p:txBody>
      </p:sp>
      <p:sp>
        <p:nvSpPr>
          <p:cNvPr id="883" name="Google Shape;883;g1be79b0d0fb_2_1016"/>
          <p:cNvSpPr txBox="1">
            <a:spLocks noGrp="1"/>
          </p:cNvSpPr>
          <p:nvPr>
            <p:ph type="body" idx="1"/>
          </p:nvPr>
        </p:nvSpPr>
        <p:spPr>
          <a:xfrm>
            <a:off x="537882" y="1369219"/>
            <a:ext cx="8088300" cy="3081900"/>
          </a:xfrm>
          <a:prstGeom prst="rect">
            <a:avLst/>
          </a:prstGeom>
          <a:noFill/>
          <a:ln>
            <a:noFill/>
          </a:ln>
        </p:spPr>
        <p:txBody>
          <a:bodyPr spcFirstLastPara="1" wrap="square" lIns="91425" tIns="45700" rIns="91425" bIns="45700" anchor="t" anchorCtr="0">
            <a:normAutofit/>
          </a:bodyPr>
          <a:lstStyle>
            <a:lvl1pPr marL="457200" lvl="0" indent="-349250" algn="l">
              <a:lnSpc>
                <a:spcPct val="90000"/>
              </a:lnSpc>
              <a:spcBef>
                <a:spcPts val="1100"/>
              </a:spcBef>
              <a:spcAft>
                <a:spcPts val="0"/>
              </a:spcAft>
              <a:buClr>
                <a:schemeClr val="dk1"/>
              </a:buClr>
              <a:buSzPts val="1900"/>
              <a:buChar char="•"/>
              <a:defRPr/>
            </a:lvl1pPr>
            <a:lvl2pPr marL="914400" lvl="1" indent="-349250" algn="l">
              <a:lnSpc>
                <a:spcPct val="90000"/>
              </a:lnSpc>
              <a:spcBef>
                <a:spcPts val="500"/>
              </a:spcBef>
              <a:spcAft>
                <a:spcPts val="0"/>
              </a:spcAft>
              <a:buClr>
                <a:schemeClr val="dk1"/>
              </a:buClr>
              <a:buSzPts val="1900"/>
              <a:buChar char="•"/>
              <a:defRPr/>
            </a:lvl2pPr>
            <a:lvl3pPr marL="1371600" lvl="2" indent="-349250" algn="l">
              <a:lnSpc>
                <a:spcPct val="90000"/>
              </a:lnSpc>
              <a:spcBef>
                <a:spcPts val="500"/>
              </a:spcBef>
              <a:spcAft>
                <a:spcPts val="0"/>
              </a:spcAft>
              <a:buClr>
                <a:schemeClr val="dk1"/>
              </a:buClr>
              <a:buSzPts val="1900"/>
              <a:buChar char="•"/>
              <a:defRPr/>
            </a:lvl3pPr>
            <a:lvl4pPr marL="1828800" lvl="3" indent="-349250" algn="l">
              <a:lnSpc>
                <a:spcPct val="90000"/>
              </a:lnSpc>
              <a:spcBef>
                <a:spcPts val="500"/>
              </a:spcBef>
              <a:spcAft>
                <a:spcPts val="0"/>
              </a:spcAft>
              <a:buClr>
                <a:schemeClr val="dk1"/>
              </a:buClr>
              <a:buSzPts val="1900"/>
              <a:buChar char="•"/>
              <a:defRPr/>
            </a:lvl4pPr>
            <a:lvl5pPr marL="2286000" lvl="4" indent="-349250" algn="l">
              <a:lnSpc>
                <a:spcPct val="90000"/>
              </a:lnSpc>
              <a:spcBef>
                <a:spcPts val="500"/>
              </a:spcBef>
              <a:spcAft>
                <a:spcPts val="0"/>
              </a:spcAft>
              <a:buClr>
                <a:schemeClr val="dk1"/>
              </a:buClr>
              <a:buSzPts val="1900"/>
              <a:buChar char="•"/>
              <a:defRPr/>
            </a:lvl5pPr>
            <a:lvl6pPr marL="2743200" lvl="5" indent="-349250" algn="l">
              <a:lnSpc>
                <a:spcPct val="90000"/>
              </a:lnSpc>
              <a:spcBef>
                <a:spcPts val="500"/>
              </a:spcBef>
              <a:spcAft>
                <a:spcPts val="0"/>
              </a:spcAft>
              <a:buClr>
                <a:schemeClr val="dk1"/>
              </a:buClr>
              <a:buSzPts val="1900"/>
              <a:buChar char="•"/>
              <a:defRPr/>
            </a:lvl6pPr>
            <a:lvl7pPr marL="3200400" lvl="6" indent="-349250" algn="l">
              <a:lnSpc>
                <a:spcPct val="90000"/>
              </a:lnSpc>
              <a:spcBef>
                <a:spcPts val="500"/>
              </a:spcBef>
              <a:spcAft>
                <a:spcPts val="0"/>
              </a:spcAft>
              <a:buClr>
                <a:schemeClr val="dk1"/>
              </a:buClr>
              <a:buSzPts val="1900"/>
              <a:buChar char="•"/>
              <a:defRPr/>
            </a:lvl7pPr>
            <a:lvl8pPr marL="3657600" lvl="7" indent="-349250" algn="l">
              <a:lnSpc>
                <a:spcPct val="90000"/>
              </a:lnSpc>
              <a:spcBef>
                <a:spcPts val="500"/>
              </a:spcBef>
              <a:spcAft>
                <a:spcPts val="0"/>
              </a:spcAft>
              <a:buClr>
                <a:schemeClr val="dk1"/>
              </a:buClr>
              <a:buSzPts val="1900"/>
              <a:buChar char="•"/>
              <a:defRPr/>
            </a:lvl8pPr>
            <a:lvl9pPr marL="4114800" lvl="8" indent="-349250" algn="l">
              <a:lnSpc>
                <a:spcPct val="90000"/>
              </a:lnSpc>
              <a:spcBef>
                <a:spcPts val="500"/>
              </a:spcBef>
              <a:spcAft>
                <a:spcPts val="0"/>
              </a:spcAft>
              <a:buClr>
                <a:schemeClr val="dk1"/>
              </a:buClr>
              <a:buSzPts val="1900"/>
              <a:buChar char="•"/>
              <a:defRPr/>
            </a:lvl9pPr>
          </a:lstStyle>
          <a:p>
            <a:endParaRPr/>
          </a:p>
        </p:txBody>
      </p:sp>
      <p:sp>
        <p:nvSpPr>
          <p:cNvPr id="884" name="Google Shape;884;g1be79b0d0fb_2_1016"/>
          <p:cNvSpPr txBox="1">
            <a:spLocks noGrp="1"/>
          </p:cNvSpPr>
          <p:nvPr>
            <p:ph type="dt" idx="10"/>
          </p:nvPr>
        </p:nvSpPr>
        <p:spPr>
          <a:xfrm>
            <a:off x="2891118" y="4604845"/>
            <a:ext cx="3381900" cy="2739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885" name="Google Shape;885;g1be79b0d0fb_2_1016"/>
          <p:cNvSpPr txBox="1">
            <a:spLocks noGrp="1"/>
          </p:cNvSpPr>
          <p:nvPr>
            <p:ph type="ftr" idx="11"/>
          </p:nvPr>
        </p:nvSpPr>
        <p:spPr>
          <a:xfrm>
            <a:off x="537882" y="4604845"/>
            <a:ext cx="2148000" cy="2739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886" name="Google Shape;886;g1be79b0d0fb_2_1016"/>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887" name="Google Shape;887;g1be79b0d0fb_2_1016"/>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1"/>
              </a:buClr>
              <a:buSzPts val="19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matchingName="Title and body 1">
  <p:cSld name="TITLE_AND_BODY_1">
    <p:spTree>
      <p:nvGrpSpPr>
        <p:cNvPr id="1" name="Shape 888"/>
        <p:cNvGrpSpPr/>
        <p:nvPr/>
      </p:nvGrpSpPr>
      <p:grpSpPr>
        <a:xfrm>
          <a:off x="0" y="0"/>
          <a:ext cx="0" cy="0"/>
          <a:chOff x="0" y="0"/>
          <a:chExt cx="0" cy="0"/>
        </a:xfrm>
      </p:grpSpPr>
      <p:grpSp>
        <p:nvGrpSpPr>
          <p:cNvPr id="889" name="Google Shape;889;g1be79b0d0fb_2_1024"/>
          <p:cNvGrpSpPr/>
          <p:nvPr/>
        </p:nvGrpSpPr>
        <p:grpSpPr>
          <a:xfrm>
            <a:off x="0" y="3903669"/>
            <a:ext cx="9144000" cy="1239925"/>
            <a:chOff x="0" y="3903669"/>
            <a:chExt cx="9144000" cy="1239925"/>
          </a:xfrm>
        </p:grpSpPr>
        <p:sp>
          <p:nvSpPr>
            <p:cNvPr id="890" name="Google Shape;890;g1be79b0d0fb_2_1024"/>
            <p:cNvSpPr/>
            <p:nvPr/>
          </p:nvSpPr>
          <p:spPr>
            <a:xfrm>
              <a:off x="8154895" y="3903669"/>
              <a:ext cx="989100" cy="987900"/>
            </a:xfrm>
            <a:prstGeom prst="rtTriangle">
              <a:avLst/>
            </a:prstGeom>
            <a:solidFill>
              <a:schemeClr val="accent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1" name="Google Shape;891;g1be79b0d0fb_2_1024"/>
            <p:cNvSpPr/>
            <p:nvPr/>
          </p:nvSpPr>
          <p:spPr>
            <a:xfrm flipH="1">
              <a:off x="6181163" y="3903669"/>
              <a:ext cx="989100" cy="987900"/>
            </a:xfrm>
            <a:prstGeom prst="rtTriangle">
              <a:avLst/>
            </a:prstGeom>
            <a:solidFill>
              <a:schemeClr val="accent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2" name="Google Shape;892;g1be79b0d0fb_2_1024"/>
            <p:cNvSpPr/>
            <p:nvPr/>
          </p:nvSpPr>
          <p:spPr>
            <a:xfrm>
              <a:off x="7170274" y="3903669"/>
              <a:ext cx="989100" cy="987900"/>
            </a:xfrm>
            <a:prstGeom prst="rect">
              <a:avLst/>
            </a:prstGeom>
            <a:solidFill>
              <a:schemeClr val="accent2"/>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3" name="Google Shape;893;g1be79b0d0fb_2_1024"/>
            <p:cNvSpPr/>
            <p:nvPr/>
          </p:nvSpPr>
          <p:spPr>
            <a:xfrm rot="10800000">
              <a:off x="8154757" y="3903682"/>
              <a:ext cx="989100" cy="987900"/>
            </a:xfrm>
            <a:prstGeom prst="rtTriangle">
              <a:avLst/>
            </a:prstGeom>
            <a:solidFill>
              <a:schemeClr val="accen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4" name="Google Shape;894;g1be79b0d0fb_2_1024"/>
            <p:cNvSpPr/>
            <p:nvPr/>
          </p:nvSpPr>
          <p:spPr>
            <a:xfrm>
              <a:off x="0" y="4891594"/>
              <a:ext cx="9144000" cy="252000"/>
            </a:xfrm>
            <a:prstGeom prst="rect">
              <a:avLst/>
            </a:prstGeom>
            <a:solidFill>
              <a:schemeClr val="dk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895" name="Google Shape;895;g1be79b0d0fb_2_1024"/>
          <p:cNvSpPr txBox="1">
            <a:spLocks noGrp="1"/>
          </p:cNvSpPr>
          <p:nvPr>
            <p:ph type="title"/>
          </p:nvPr>
        </p:nvSpPr>
        <p:spPr>
          <a:xfrm>
            <a:off x="311700" y="410000"/>
            <a:ext cx="8520600" cy="6078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SzPts val="4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6" name="Google Shape;896;g1be79b0d0fb_2_1024"/>
          <p:cNvSpPr txBox="1">
            <a:spLocks noGrp="1"/>
          </p:cNvSpPr>
          <p:nvPr>
            <p:ph type="body" idx="1"/>
          </p:nvPr>
        </p:nvSpPr>
        <p:spPr>
          <a:xfrm>
            <a:off x="311700" y="1229875"/>
            <a:ext cx="8520600" cy="3339000"/>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SzPts val="2400"/>
              <a:buChar char="•"/>
              <a:defRPr/>
            </a:lvl1pPr>
            <a:lvl2pPr marL="914400" lvl="1" indent="-381000" algn="l">
              <a:lnSpc>
                <a:spcPct val="90000"/>
              </a:lnSpc>
              <a:spcBef>
                <a:spcPts val="500"/>
              </a:spcBef>
              <a:spcAft>
                <a:spcPts val="0"/>
              </a:spcAft>
              <a:buSzPts val="2400"/>
              <a:buChar char="•"/>
              <a:defRPr/>
            </a:lvl2pPr>
            <a:lvl3pPr marL="1371600" lvl="2" indent="-381000" algn="l">
              <a:lnSpc>
                <a:spcPct val="90000"/>
              </a:lnSpc>
              <a:spcBef>
                <a:spcPts val="500"/>
              </a:spcBef>
              <a:spcAft>
                <a:spcPts val="0"/>
              </a:spcAft>
              <a:buSzPts val="2400"/>
              <a:buChar char="•"/>
              <a:defRPr/>
            </a:lvl3pPr>
            <a:lvl4pPr marL="1828800" lvl="3" indent="-381000" algn="l">
              <a:lnSpc>
                <a:spcPct val="90000"/>
              </a:lnSpc>
              <a:spcBef>
                <a:spcPts val="500"/>
              </a:spcBef>
              <a:spcAft>
                <a:spcPts val="0"/>
              </a:spcAft>
              <a:buSzPts val="2400"/>
              <a:buChar char="•"/>
              <a:defRPr/>
            </a:lvl4pPr>
            <a:lvl5pPr marL="2286000" lvl="4" indent="-381000" algn="l">
              <a:lnSpc>
                <a:spcPct val="90000"/>
              </a:lnSpc>
              <a:spcBef>
                <a:spcPts val="500"/>
              </a:spcBef>
              <a:spcAft>
                <a:spcPts val="0"/>
              </a:spcAft>
              <a:buSzPts val="2400"/>
              <a:buChar char="•"/>
              <a:defRPr/>
            </a:lvl5pPr>
            <a:lvl6pPr marL="2743200" lvl="5" indent="-342900" algn="l">
              <a:lnSpc>
                <a:spcPct val="90000"/>
              </a:lnSpc>
              <a:spcBef>
                <a:spcPts val="500"/>
              </a:spcBef>
              <a:spcAft>
                <a:spcPts val="0"/>
              </a:spcAft>
              <a:buSzPts val="1800"/>
              <a:buChar char="•"/>
              <a:defRPr/>
            </a:lvl6pPr>
            <a:lvl7pPr marL="3200400" lvl="6" indent="-342900" algn="l">
              <a:lnSpc>
                <a:spcPct val="90000"/>
              </a:lnSpc>
              <a:spcBef>
                <a:spcPts val="500"/>
              </a:spcBef>
              <a:spcAft>
                <a:spcPts val="0"/>
              </a:spcAft>
              <a:buSzPts val="1800"/>
              <a:buChar char="•"/>
              <a:defRPr/>
            </a:lvl7pPr>
            <a:lvl8pPr marL="3657600" lvl="7" indent="-342900" algn="l">
              <a:lnSpc>
                <a:spcPct val="90000"/>
              </a:lnSpc>
              <a:spcBef>
                <a:spcPts val="500"/>
              </a:spcBef>
              <a:spcAft>
                <a:spcPts val="0"/>
              </a:spcAft>
              <a:buSzPts val="1800"/>
              <a:buChar char="•"/>
              <a:defRPr/>
            </a:lvl8pPr>
            <a:lvl9pPr marL="4114800" lvl="8" indent="-342900" algn="l">
              <a:lnSpc>
                <a:spcPct val="90000"/>
              </a:lnSpc>
              <a:spcBef>
                <a:spcPts val="500"/>
              </a:spcBef>
              <a:spcAft>
                <a:spcPts val="0"/>
              </a:spcAft>
              <a:buSzPts val="1800"/>
              <a:buChar char="•"/>
              <a:defRPr/>
            </a:lvl9pPr>
          </a:lstStyle>
          <a:p>
            <a:endParaRPr/>
          </a:p>
        </p:txBody>
      </p:sp>
      <p:sp>
        <p:nvSpPr>
          <p:cNvPr id="897" name="Google Shape;897;g1be79b0d0fb_2_1024"/>
          <p:cNvSpPr txBox="1">
            <a:spLocks noGrp="1"/>
          </p:cNvSpPr>
          <p:nvPr>
            <p:ph type="sldNum" idx="12"/>
          </p:nvPr>
        </p:nvSpPr>
        <p:spPr>
          <a:xfrm>
            <a:off x="8460431" y="4651190"/>
            <a:ext cx="548700" cy="393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matchingName="no pattern_Title Slide">
  <p:cSld name="no pattern_Title Slide">
    <p:spTree>
      <p:nvGrpSpPr>
        <p:cNvPr id="1" name="Shape 898"/>
        <p:cNvGrpSpPr/>
        <p:nvPr/>
      </p:nvGrpSpPr>
      <p:grpSpPr>
        <a:xfrm>
          <a:off x="0" y="0"/>
          <a:ext cx="0" cy="0"/>
          <a:chOff x="0" y="0"/>
          <a:chExt cx="0" cy="0"/>
        </a:xfrm>
      </p:grpSpPr>
      <p:sp>
        <p:nvSpPr>
          <p:cNvPr id="899" name="Google Shape;899;g1be79b0d0fb_2_1107"/>
          <p:cNvSpPr txBox="1">
            <a:spLocks noGrp="1"/>
          </p:cNvSpPr>
          <p:nvPr>
            <p:ph type="subTitle" idx="1"/>
          </p:nvPr>
        </p:nvSpPr>
        <p:spPr>
          <a:xfrm>
            <a:off x="989091" y="2107370"/>
            <a:ext cx="6858000" cy="1241700"/>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900" name="Google Shape;900;g1be79b0d0fb_2_1107"/>
          <p:cNvSpPr txBox="1">
            <a:spLocks noGrp="1"/>
          </p:cNvSpPr>
          <p:nvPr>
            <p:ph type="title"/>
          </p:nvPr>
        </p:nvSpPr>
        <p:spPr>
          <a:xfrm>
            <a:off x="2679825" y="69895"/>
            <a:ext cx="6400800" cy="643200"/>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200"/>
              <a:buFont typeface="Calibri"/>
              <a:buNone/>
              <a:defRPr sz="3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1" name="Google Shape;901;g1be79b0d0fb_2_1107"/>
          <p:cNvSpPr txBox="1">
            <a:spLocks noGrp="1"/>
          </p:cNvSpPr>
          <p:nvPr>
            <p:ph type="sldNum" idx="12"/>
          </p:nvPr>
        </p:nvSpPr>
        <p:spPr>
          <a:xfrm>
            <a:off x="6457950" y="4869403"/>
            <a:ext cx="2057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matchingName="Logo only">
  <p:cSld name="Logo only">
    <p:bg>
      <p:bgPr>
        <a:solidFill>
          <a:schemeClr val="lt1"/>
        </a:solidFill>
        <a:effectLst/>
      </p:bgPr>
    </p:bg>
    <p:spTree>
      <p:nvGrpSpPr>
        <p:cNvPr id="1" name="Shape 902"/>
        <p:cNvGrpSpPr/>
        <p:nvPr/>
      </p:nvGrpSpPr>
      <p:grpSpPr>
        <a:xfrm>
          <a:off x="0" y="0"/>
          <a:ext cx="0" cy="0"/>
          <a:chOff x="0" y="0"/>
          <a:chExt cx="0" cy="0"/>
        </a:xfrm>
      </p:grpSpPr>
      <p:pic>
        <p:nvPicPr>
          <p:cNvPr id="903" name="Google Shape;903;g1be79b0d0fb_2_1111" descr="Decorative geometric pattern"/>
          <p:cNvPicPr preferRelativeResize="0"/>
          <p:nvPr/>
        </p:nvPicPr>
        <p:blipFill rotWithShape="1">
          <a:blip r:embed="rId2">
            <a:alphaModFix/>
          </a:blip>
          <a:srcRect/>
          <a:stretch/>
        </p:blipFill>
        <p:spPr>
          <a:xfrm>
            <a:off x="0" y="0"/>
            <a:ext cx="9144001" cy="4871141"/>
          </a:xfrm>
          <a:prstGeom prst="rect">
            <a:avLst/>
          </a:prstGeom>
          <a:noFill/>
          <a:ln>
            <a:noFill/>
          </a:ln>
        </p:spPr>
      </p:pic>
      <p:pic>
        <p:nvPicPr>
          <p:cNvPr id="904" name="Google Shape;904;g1be79b0d0fb_2_1111" descr="Decorative blue bar"/>
          <p:cNvPicPr preferRelativeResize="0"/>
          <p:nvPr/>
        </p:nvPicPr>
        <p:blipFill rotWithShape="1">
          <a:blip r:embed="rId3">
            <a:alphaModFix/>
          </a:blip>
          <a:srcRect/>
          <a:stretch/>
        </p:blipFill>
        <p:spPr>
          <a:xfrm>
            <a:off x="0" y="4871141"/>
            <a:ext cx="9144001" cy="276279"/>
          </a:xfrm>
          <a:prstGeom prst="rect">
            <a:avLst/>
          </a:prstGeom>
          <a:noFill/>
          <a:ln>
            <a:noFill/>
          </a:ln>
        </p:spPr>
      </p:pic>
      <p:pic>
        <p:nvPicPr>
          <p:cNvPr id="905" name="Google Shape;905;g1be79b0d0fb_2_1111" descr="Oregon Department of Education logo"/>
          <p:cNvPicPr preferRelativeResize="0"/>
          <p:nvPr/>
        </p:nvPicPr>
        <p:blipFill rotWithShape="1">
          <a:blip r:embed="rId4">
            <a:alphaModFix/>
          </a:blip>
          <a:srcRect/>
          <a:stretch/>
        </p:blipFill>
        <p:spPr>
          <a:xfrm>
            <a:off x="3739081" y="461361"/>
            <a:ext cx="3222228" cy="1602435"/>
          </a:xfrm>
          <a:prstGeom prst="rect">
            <a:avLst/>
          </a:prstGeom>
          <a:noFill/>
          <a:ln>
            <a:noFill/>
          </a:ln>
        </p:spPr>
      </p:pic>
      <p:sp>
        <p:nvSpPr>
          <p:cNvPr id="906" name="Google Shape;906;g1be79b0d0fb_2_1111"/>
          <p:cNvSpPr txBox="1">
            <a:spLocks noGrp="1"/>
          </p:cNvSpPr>
          <p:nvPr>
            <p:ph type="title"/>
          </p:nvPr>
        </p:nvSpPr>
        <p:spPr>
          <a:xfrm>
            <a:off x="619597" y="2201987"/>
            <a:ext cx="7886700" cy="994200"/>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dk1"/>
              </a:buClr>
              <a:buSzPts val="4200"/>
              <a:buFont typeface="Rockwell"/>
              <a:buNone/>
              <a:defRPr>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907" name="Google Shape;907;g1be79b0d0fb_2_1111" descr="Decorative blue swoosh"/>
          <p:cNvPicPr preferRelativeResize="0"/>
          <p:nvPr/>
        </p:nvPicPr>
        <p:blipFill rotWithShape="1">
          <a:blip r:embed="rId5">
            <a:alphaModFix/>
          </a:blip>
          <a:srcRect/>
          <a:stretch/>
        </p:blipFill>
        <p:spPr>
          <a:xfrm>
            <a:off x="0" y="-300103"/>
            <a:ext cx="9144001" cy="1577651"/>
          </a:xfrm>
          <a:prstGeom prst="rect">
            <a:avLst/>
          </a:prstGeom>
          <a:noFill/>
          <a:ln>
            <a:noFill/>
          </a:ln>
        </p:spPr>
      </p:pic>
      <p:sp>
        <p:nvSpPr>
          <p:cNvPr id="908" name="Google Shape;908;g1be79b0d0fb_2_1111"/>
          <p:cNvSpPr txBox="1">
            <a:spLocks noGrp="1"/>
          </p:cNvSpPr>
          <p:nvPr>
            <p:ph type="sldNum" idx="12"/>
          </p:nvPr>
        </p:nvSpPr>
        <p:spPr>
          <a:xfrm>
            <a:off x="6457950" y="4869403"/>
            <a:ext cx="2057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1" i="0" u="none" strike="noStrike" cap="none">
                <a:solidFill>
                  <a:schemeClr val="lt1"/>
                </a:solidFill>
                <a:latin typeface="Rockwell"/>
                <a:ea typeface="Rockwell"/>
                <a:cs typeface="Rockwell"/>
                <a:sym typeface="Rockwell"/>
              </a:defRPr>
            </a:lvl1pPr>
            <a:lvl2pPr marL="0" marR="0" lvl="1" indent="0" algn="r">
              <a:lnSpc>
                <a:spcPct val="100000"/>
              </a:lnSpc>
              <a:spcBef>
                <a:spcPts val="0"/>
              </a:spcBef>
              <a:spcAft>
                <a:spcPts val="0"/>
              </a:spcAft>
              <a:buClr>
                <a:srgbClr val="000000"/>
              </a:buClr>
              <a:buSzPts val="1200"/>
              <a:buFont typeface="Arial"/>
              <a:buNone/>
              <a:defRPr sz="1200" b="1" i="0" u="none" strike="noStrike" cap="none">
                <a:solidFill>
                  <a:schemeClr val="lt1"/>
                </a:solidFill>
                <a:latin typeface="Rockwell"/>
                <a:ea typeface="Rockwell"/>
                <a:cs typeface="Rockwell"/>
                <a:sym typeface="Rockwell"/>
              </a:defRPr>
            </a:lvl2pPr>
            <a:lvl3pPr marL="0" marR="0" lvl="2" indent="0" algn="r">
              <a:lnSpc>
                <a:spcPct val="100000"/>
              </a:lnSpc>
              <a:spcBef>
                <a:spcPts val="0"/>
              </a:spcBef>
              <a:spcAft>
                <a:spcPts val="0"/>
              </a:spcAft>
              <a:buClr>
                <a:srgbClr val="000000"/>
              </a:buClr>
              <a:buSzPts val="1200"/>
              <a:buFont typeface="Arial"/>
              <a:buNone/>
              <a:defRPr sz="1200" b="1" i="0" u="none" strike="noStrike" cap="none">
                <a:solidFill>
                  <a:schemeClr val="lt1"/>
                </a:solidFill>
                <a:latin typeface="Rockwell"/>
                <a:ea typeface="Rockwell"/>
                <a:cs typeface="Rockwell"/>
                <a:sym typeface="Rockwell"/>
              </a:defRPr>
            </a:lvl3pPr>
            <a:lvl4pPr marL="0" marR="0" lvl="3" indent="0" algn="r">
              <a:lnSpc>
                <a:spcPct val="100000"/>
              </a:lnSpc>
              <a:spcBef>
                <a:spcPts val="0"/>
              </a:spcBef>
              <a:spcAft>
                <a:spcPts val="0"/>
              </a:spcAft>
              <a:buClr>
                <a:srgbClr val="000000"/>
              </a:buClr>
              <a:buSzPts val="1200"/>
              <a:buFont typeface="Arial"/>
              <a:buNone/>
              <a:defRPr sz="1200" b="1" i="0" u="none" strike="noStrike" cap="none">
                <a:solidFill>
                  <a:schemeClr val="lt1"/>
                </a:solidFill>
                <a:latin typeface="Rockwell"/>
                <a:ea typeface="Rockwell"/>
                <a:cs typeface="Rockwell"/>
                <a:sym typeface="Rockwell"/>
              </a:defRPr>
            </a:lvl4pPr>
            <a:lvl5pPr marL="0" marR="0" lvl="4" indent="0" algn="r">
              <a:lnSpc>
                <a:spcPct val="100000"/>
              </a:lnSpc>
              <a:spcBef>
                <a:spcPts val="0"/>
              </a:spcBef>
              <a:spcAft>
                <a:spcPts val="0"/>
              </a:spcAft>
              <a:buClr>
                <a:srgbClr val="000000"/>
              </a:buClr>
              <a:buSzPts val="1200"/>
              <a:buFont typeface="Arial"/>
              <a:buNone/>
              <a:defRPr sz="1200" b="1" i="0" u="none" strike="noStrike" cap="none">
                <a:solidFill>
                  <a:schemeClr val="lt1"/>
                </a:solidFill>
                <a:latin typeface="Rockwell"/>
                <a:ea typeface="Rockwell"/>
                <a:cs typeface="Rockwell"/>
                <a:sym typeface="Rockwell"/>
              </a:defRPr>
            </a:lvl5pPr>
            <a:lvl6pPr marL="0" marR="0" lvl="5" indent="0" algn="r">
              <a:lnSpc>
                <a:spcPct val="100000"/>
              </a:lnSpc>
              <a:spcBef>
                <a:spcPts val="0"/>
              </a:spcBef>
              <a:spcAft>
                <a:spcPts val="0"/>
              </a:spcAft>
              <a:buClr>
                <a:srgbClr val="000000"/>
              </a:buClr>
              <a:buSzPts val="1200"/>
              <a:buFont typeface="Arial"/>
              <a:buNone/>
              <a:defRPr sz="1200" b="1" i="0" u="none" strike="noStrike" cap="none">
                <a:solidFill>
                  <a:schemeClr val="lt1"/>
                </a:solidFill>
                <a:latin typeface="Rockwell"/>
                <a:ea typeface="Rockwell"/>
                <a:cs typeface="Rockwell"/>
                <a:sym typeface="Rockwell"/>
              </a:defRPr>
            </a:lvl6pPr>
            <a:lvl7pPr marL="0" marR="0" lvl="6" indent="0" algn="r">
              <a:lnSpc>
                <a:spcPct val="100000"/>
              </a:lnSpc>
              <a:spcBef>
                <a:spcPts val="0"/>
              </a:spcBef>
              <a:spcAft>
                <a:spcPts val="0"/>
              </a:spcAft>
              <a:buClr>
                <a:srgbClr val="000000"/>
              </a:buClr>
              <a:buSzPts val="1200"/>
              <a:buFont typeface="Arial"/>
              <a:buNone/>
              <a:defRPr sz="1200" b="1" i="0" u="none" strike="noStrike" cap="none">
                <a:solidFill>
                  <a:schemeClr val="lt1"/>
                </a:solidFill>
                <a:latin typeface="Rockwell"/>
                <a:ea typeface="Rockwell"/>
                <a:cs typeface="Rockwell"/>
                <a:sym typeface="Rockwell"/>
              </a:defRPr>
            </a:lvl7pPr>
            <a:lvl8pPr marL="0" marR="0" lvl="7" indent="0" algn="r">
              <a:lnSpc>
                <a:spcPct val="100000"/>
              </a:lnSpc>
              <a:spcBef>
                <a:spcPts val="0"/>
              </a:spcBef>
              <a:spcAft>
                <a:spcPts val="0"/>
              </a:spcAft>
              <a:buClr>
                <a:srgbClr val="000000"/>
              </a:buClr>
              <a:buSzPts val="1200"/>
              <a:buFont typeface="Arial"/>
              <a:buNone/>
              <a:defRPr sz="1200" b="1" i="0" u="none" strike="noStrike" cap="none">
                <a:solidFill>
                  <a:schemeClr val="lt1"/>
                </a:solidFill>
                <a:latin typeface="Rockwell"/>
                <a:ea typeface="Rockwell"/>
                <a:cs typeface="Rockwell"/>
                <a:sym typeface="Rockwell"/>
              </a:defRPr>
            </a:lvl8pPr>
            <a:lvl9pPr marL="0" marR="0" lvl="8" indent="0" algn="r">
              <a:lnSpc>
                <a:spcPct val="100000"/>
              </a:lnSpc>
              <a:spcBef>
                <a:spcPts val="0"/>
              </a:spcBef>
              <a:spcAft>
                <a:spcPts val="0"/>
              </a:spcAft>
              <a:buClr>
                <a:srgbClr val="000000"/>
              </a:buClr>
              <a:buSzPts val="1200"/>
              <a:buFont typeface="Arial"/>
              <a:buNone/>
              <a:defRPr sz="1200" b="1" i="0" u="none" strike="noStrike" cap="none">
                <a:solidFill>
                  <a:schemeClr val="lt1"/>
                </a:solidFill>
                <a:latin typeface="Rockwell"/>
                <a:ea typeface="Rockwell"/>
                <a:cs typeface="Rockwell"/>
                <a:sym typeface="Rockwe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matchingName="1_Blank 1">
  <p:cSld name="1_Blank_1">
    <p:bg>
      <p:bgPr>
        <a:solidFill>
          <a:srgbClr val="FFFFFF"/>
        </a:solidFill>
        <a:effectLst/>
      </p:bgPr>
    </p:bg>
    <p:spTree>
      <p:nvGrpSpPr>
        <p:cNvPr id="1" name="Shape 909"/>
        <p:cNvGrpSpPr/>
        <p:nvPr/>
      </p:nvGrpSpPr>
      <p:grpSpPr>
        <a:xfrm>
          <a:off x="0" y="0"/>
          <a:ext cx="0" cy="0"/>
          <a:chOff x="0" y="0"/>
          <a:chExt cx="0" cy="0"/>
        </a:xfrm>
      </p:grpSpPr>
      <p:sp>
        <p:nvSpPr>
          <p:cNvPr id="910" name="Google Shape;910;g1be79b0d0fb_2_1118"/>
          <p:cNvSpPr txBox="1">
            <a:spLocks noGrp="1"/>
          </p:cNvSpPr>
          <p:nvPr>
            <p:ph type="title"/>
          </p:nvPr>
        </p:nvSpPr>
        <p:spPr>
          <a:xfrm>
            <a:off x="1881838" y="83686"/>
            <a:ext cx="7152300" cy="759900"/>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600"/>
              <a:buFont typeface="Calibri"/>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911" name="Google Shape;911;g1be79b0d0fb_2_1118"/>
          <p:cNvPicPr preferRelativeResize="0"/>
          <p:nvPr/>
        </p:nvPicPr>
        <p:blipFill rotWithShape="1">
          <a:blip r:embed="rId2">
            <a:alphaModFix/>
          </a:blip>
          <a:srcRect/>
          <a:stretch/>
        </p:blipFill>
        <p:spPr>
          <a:xfrm>
            <a:off x="-90611" y="40172"/>
            <a:ext cx="1109503" cy="551762"/>
          </a:xfrm>
          <a:prstGeom prst="rect">
            <a:avLst/>
          </a:prstGeom>
          <a:noFill/>
          <a:ln>
            <a:noFill/>
          </a:ln>
        </p:spPr>
      </p:pic>
      <p:sp>
        <p:nvSpPr>
          <p:cNvPr id="912" name="Google Shape;912;g1be79b0d0fb_2_1118"/>
          <p:cNvSpPr txBox="1">
            <a:spLocks noGrp="1"/>
          </p:cNvSpPr>
          <p:nvPr>
            <p:ph type="sldNum" idx="12"/>
          </p:nvPr>
        </p:nvSpPr>
        <p:spPr>
          <a:xfrm>
            <a:off x="6457950" y="4869403"/>
            <a:ext cx="2057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lt1"/>
              </a:buClr>
              <a:buSzPts val="1200"/>
              <a:buFont typeface="Calibri"/>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chemeClr val="lt1"/>
              </a:buClr>
              <a:buSzPts val="1200"/>
              <a:buFont typeface="Calibri"/>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chemeClr val="lt1"/>
              </a:buClr>
              <a:buSzPts val="1200"/>
              <a:buFont typeface="Calibri"/>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chemeClr val="lt1"/>
              </a:buClr>
              <a:buSzPts val="1200"/>
              <a:buFont typeface="Calibri"/>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chemeClr val="lt1"/>
              </a:buClr>
              <a:buSzPts val="1200"/>
              <a:buFont typeface="Calibri"/>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chemeClr val="lt1"/>
              </a:buClr>
              <a:buSzPts val="1200"/>
              <a:buFont typeface="Calibri"/>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chemeClr val="lt1"/>
              </a:buClr>
              <a:buSzPts val="1200"/>
              <a:buFont typeface="Calibri"/>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chemeClr val="lt1"/>
              </a:buClr>
              <a:buSzPts val="1200"/>
              <a:buFont typeface="Calibri"/>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chemeClr val="lt1"/>
              </a:buClr>
              <a:buSzPts val="1200"/>
              <a:buFont typeface="Calibri"/>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913" name="Google Shape;913;g1be79b0d0fb_2_1118"/>
          <p:cNvSpPr/>
          <p:nvPr/>
        </p:nvSpPr>
        <p:spPr>
          <a:xfrm>
            <a:off x="0" y="-15450"/>
            <a:ext cx="2808900" cy="5174400"/>
          </a:xfrm>
          <a:prstGeom prst="rect">
            <a:avLst/>
          </a:prstGeom>
          <a:solidFill>
            <a:schemeClr val="accent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matchingName="Large Type">
  <p:cSld name="Large Type">
    <p:bg>
      <p:bgPr>
        <a:solidFill>
          <a:schemeClr val="accent5"/>
        </a:solidFill>
        <a:effectLst/>
      </p:bgPr>
    </p:bg>
    <p:spTree>
      <p:nvGrpSpPr>
        <p:cNvPr id="1" name="Shape 914"/>
        <p:cNvGrpSpPr/>
        <p:nvPr/>
      </p:nvGrpSpPr>
      <p:grpSpPr>
        <a:xfrm>
          <a:off x="0" y="0"/>
          <a:ext cx="0" cy="0"/>
          <a:chOff x="0" y="0"/>
          <a:chExt cx="0" cy="0"/>
        </a:xfrm>
      </p:grpSpPr>
      <p:sp>
        <p:nvSpPr>
          <p:cNvPr id="915" name="Google Shape;915;g1bfefd7ccfb_0_194"/>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pic>
        <p:nvPicPr>
          <p:cNvPr id="916" name="Google Shape;916;g1bfefd7ccfb_0_194" descr="Decorative line break"/>
          <p:cNvPicPr preferRelativeResize="0"/>
          <p:nvPr/>
        </p:nvPicPr>
        <p:blipFill rotWithShape="1">
          <a:blip r:embed="rId2">
            <a:alphaModFix/>
          </a:blip>
          <a:srcRect/>
          <a:stretch/>
        </p:blipFill>
        <p:spPr>
          <a:xfrm>
            <a:off x="4089652" y="2886671"/>
            <a:ext cx="964694" cy="18288"/>
          </a:xfrm>
          <a:prstGeom prst="rect">
            <a:avLst/>
          </a:prstGeom>
          <a:noFill/>
          <a:ln>
            <a:noFill/>
          </a:ln>
        </p:spPr>
      </p:pic>
      <p:sp>
        <p:nvSpPr>
          <p:cNvPr id="917" name="Google Shape;917;g1bfefd7ccfb_0_194"/>
          <p:cNvSpPr txBox="1">
            <a:spLocks noGrp="1"/>
          </p:cNvSpPr>
          <p:nvPr>
            <p:ph type="ctrTitle"/>
          </p:nvPr>
        </p:nvSpPr>
        <p:spPr>
          <a:xfrm>
            <a:off x="1143000" y="1124344"/>
            <a:ext cx="6858000" cy="17907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Clr>
                <a:schemeClr val="accent5"/>
              </a:buClr>
              <a:buSzPts val="9000"/>
              <a:buFont typeface="Calibri"/>
              <a:buNone/>
              <a:defRPr sz="9000">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8" name="Google Shape;918;g1bfefd7ccfb_0_194"/>
          <p:cNvSpPr txBox="1">
            <a:spLocks noGrp="1"/>
          </p:cNvSpPr>
          <p:nvPr>
            <p:ph type="dt" idx="10"/>
          </p:nvPr>
        </p:nvSpPr>
        <p:spPr>
          <a:xfrm>
            <a:off x="2891118" y="4604845"/>
            <a:ext cx="3381900" cy="2739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endParaRPr/>
          </a:p>
        </p:txBody>
      </p:sp>
      <p:sp>
        <p:nvSpPr>
          <p:cNvPr id="919" name="Google Shape;919;g1bfefd7ccfb_0_194"/>
          <p:cNvSpPr txBox="1">
            <a:spLocks noGrp="1"/>
          </p:cNvSpPr>
          <p:nvPr>
            <p:ph type="ftr" idx="11"/>
          </p:nvPr>
        </p:nvSpPr>
        <p:spPr>
          <a:xfrm>
            <a:off x="537882" y="4604845"/>
            <a:ext cx="2148000" cy="273900"/>
          </a:xfrm>
          <a:prstGeom prst="rect">
            <a:avLst/>
          </a:prstGeom>
          <a:noFill/>
          <a:ln>
            <a:noFill/>
          </a:ln>
        </p:spPr>
        <p:txBody>
          <a:bodyPr spcFirstLastPara="1" wrap="square" lIns="68575" tIns="34275" rIns="68575" bIns="34275" anchor="ctr" anchorCtr="0">
            <a:noAutofit/>
          </a:bodyPr>
          <a:lstStyle>
            <a:lvl1pPr marR="0" lvl="0"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endParaRPr/>
          </a:p>
        </p:txBody>
      </p:sp>
      <p:sp>
        <p:nvSpPr>
          <p:cNvPr id="920" name="Google Shape;920;g1bfefd7ccfb_0_194"/>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921" name="Google Shape;921;g1bfefd7ccfb_0_194"/>
          <p:cNvSpPr txBox="1">
            <a:spLocks noGrp="1"/>
          </p:cNvSpPr>
          <p:nvPr>
            <p:ph type="subTitle" idx="1"/>
          </p:nvPr>
        </p:nvSpPr>
        <p:spPr>
          <a:xfrm>
            <a:off x="1143000" y="3002388"/>
            <a:ext cx="6858000" cy="66030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800"/>
              </a:spcBef>
              <a:spcAft>
                <a:spcPts val="0"/>
              </a:spcAft>
              <a:buClr>
                <a:schemeClr val="accent5"/>
              </a:buClr>
              <a:buSzPts val="1800"/>
              <a:buNone/>
              <a:defRPr sz="1800">
                <a:solidFill>
                  <a:schemeClr val="accent5"/>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a:endParaRPr/>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matchingName="Title and Content 1">
  <p:cSld name="Title and Content">
    <p:spTree>
      <p:nvGrpSpPr>
        <p:cNvPr id="1" name="Shape 922"/>
        <p:cNvGrpSpPr/>
        <p:nvPr/>
      </p:nvGrpSpPr>
      <p:grpSpPr>
        <a:xfrm>
          <a:off x="0" y="0"/>
          <a:ext cx="0" cy="0"/>
          <a:chOff x="0" y="0"/>
          <a:chExt cx="0" cy="0"/>
        </a:xfrm>
      </p:grpSpPr>
      <p:sp>
        <p:nvSpPr>
          <p:cNvPr id="923" name="Google Shape;923;g1ebf54f7b63_0_520"/>
          <p:cNvSpPr txBox="1">
            <a:spLocks noGrp="1"/>
          </p:cNvSpPr>
          <p:nvPr>
            <p:ph type="body" idx="1"/>
          </p:nvPr>
        </p:nvSpPr>
        <p:spPr>
          <a:xfrm>
            <a:off x="692024" y="2061185"/>
            <a:ext cx="7886700" cy="20625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924" name="Google Shape;924;g1ebf54f7b63_0_520"/>
          <p:cNvSpPr txBox="1">
            <a:spLocks noGrp="1"/>
          </p:cNvSpPr>
          <p:nvPr>
            <p:ph type="title"/>
          </p:nvPr>
        </p:nvSpPr>
        <p:spPr>
          <a:xfrm>
            <a:off x="2679825" y="69895"/>
            <a:ext cx="6400800" cy="643200"/>
          </a:xfrm>
          <a:prstGeom prst="rect">
            <a:avLst/>
          </a:prstGeom>
          <a:noFill/>
          <a:ln>
            <a:noFill/>
          </a:ln>
        </p:spPr>
        <p:txBody>
          <a:bodyPr spcFirstLastPara="1" wrap="square" lIns="68575" tIns="34275" rIns="68575" bIns="34275" anchor="ctr" anchorCtr="0">
            <a:normAutofit/>
          </a:bodyPr>
          <a:lstStyle>
            <a:lvl1pPr lvl="0" algn="r" rtl="0">
              <a:lnSpc>
                <a:spcPct val="90000"/>
              </a:lnSpc>
              <a:spcBef>
                <a:spcPts val="0"/>
              </a:spcBef>
              <a:spcAft>
                <a:spcPts val="0"/>
              </a:spcAft>
              <a:buClr>
                <a:schemeClr val="lt1"/>
              </a:buClr>
              <a:buSzPts val="2400"/>
              <a:buFont typeface="Calibri"/>
              <a:buNone/>
              <a:defRPr sz="2400">
                <a:solidFill>
                  <a:schemeClr val="lt1"/>
                </a:solidFill>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925" name="Google Shape;925;g1ebf54f7b63_0_520"/>
          <p:cNvSpPr txBox="1">
            <a:spLocks noGrp="1"/>
          </p:cNvSpPr>
          <p:nvPr>
            <p:ph type="sldNum" idx="12"/>
          </p:nvPr>
        </p:nvSpPr>
        <p:spPr>
          <a:xfrm>
            <a:off x="6457950" y="486940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Green_3-Title Bar and Content">
  <p:cSld name="Green_3-Title Bar and Content">
    <p:bg>
      <p:bgPr>
        <a:solidFill>
          <a:schemeClr val="accent5"/>
        </a:solidFill>
        <a:effectLst/>
      </p:bgPr>
    </p:bg>
    <p:spTree>
      <p:nvGrpSpPr>
        <p:cNvPr id="1" name="Shape 107"/>
        <p:cNvGrpSpPr/>
        <p:nvPr/>
      </p:nvGrpSpPr>
      <p:grpSpPr>
        <a:xfrm>
          <a:off x="0" y="0"/>
          <a:ext cx="0" cy="0"/>
          <a:chOff x="0" y="0"/>
          <a:chExt cx="0" cy="0"/>
        </a:xfrm>
      </p:grpSpPr>
      <p:sp>
        <p:nvSpPr>
          <p:cNvPr id="108" name="Google Shape;108;g1be79b0d0fb_2_1754"/>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109" name="Google Shape;109;g1be79b0d0fb_2_1754"/>
          <p:cNvSpPr/>
          <p:nvPr/>
        </p:nvSpPr>
        <p:spPr>
          <a:xfrm>
            <a:off x="154641" y="161365"/>
            <a:ext cx="8831100" cy="1048200"/>
          </a:xfrm>
          <a:prstGeom prst="rect">
            <a:avLst/>
          </a:prstGeom>
          <a:solidFill>
            <a:srgbClr val="F0F4E6"/>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110" name="Google Shape;110;g1be79b0d0fb_2_1754"/>
          <p:cNvSpPr txBox="1">
            <a:spLocks noGrp="1"/>
          </p:cNvSpPr>
          <p:nvPr>
            <p:ph type="body" idx="1"/>
          </p:nvPr>
        </p:nvSpPr>
        <p:spPr>
          <a:xfrm>
            <a:off x="537882" y="1369219"/>
            <a:ext cx="8088300" cy="30819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111" name="Google Shape;111;g1be79b0d0fb_2_1754"/>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5"/>
              </a:buClr>
              <a:buSzPts val="3300"/>
              <a:buFont typeface="Calibri"/>
              <a:buNone/>
              <a:defRPr>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12" name="Google Shape;112;g1be79b0d0fb_2_1754"/>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113" name="Google Shape;113;g1be79b0d0fb_2_1754"/>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Green_4-Content with Caption">
  <p:cSld name="Green_4-Content with Caption">
    <p:bg>
      <p:bgPr>
        <a:solidFill>
          <a:schemeClr val="accent5"/>
        </a:solidFill>
        <a:effectLst/>
      </p:bgPr>
    </p:bg>
    <p:spTree>
      <p:nvGrpSpPr>
        <p:cNvPr id="1" name="Shape 114"/>
        <p:cNvGrpSpPr/>
        <p:nvPr/>
      </p:nvGrpSpPr>
      <p:grpSpPr>
        <a:xfrm>
          <a:off x="0" y="0"/>
          <a:ext cx="0" cy="0"/>
          <a:chOff x="0" y="0"/>
          <a:chExt cx="0" cy="0"/>
        </a:xfrm>
      </p:grpSpPr>
      <p:sp>
        <p:nvSpPr>
          <p:cNvPr id="115" name="Google Shape;115;g1be79b0d0fb_2_1761"/>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116" name="Google Shape;116;g1be79b0d0fb_2_1761"/>
          <p:cNvSpPr/>
          <p:nvPr/>
        </p:nvSpPr>
        <p:spPr>
          <a:xfrm>
            <a:off x="154642" y="161365"/>
            <a:ext cx="3547800" cy="4824300"/>
          </a:xfrm>
          <a:prstGeom prst="rect">
            <a:avLst/>
          </a:prstGeom>
          <a:solidFill>
            <a:srgbClr val="F0F4E6"/>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117" name="Google Shape;117;g1be79b0d0fb_2_1761"/>
          <p:cNvSpPr txBox="1">
            <a:spLocks noGrp="1"/>
          </p:cNvSpPr>
          <p:nvPr>
            <p:ph type="title"/>
          </p:nvPr>
        </p:nvSpPr>
        <p:spPr>
          <a:xfrm>
            <a:off x="537883" y="584734"/>
            <a:ext cx="2949000" cy="1906800"/>
          </a:xfrm>
          <a:prstGeom prst="rect">
            <a:avLst/>
          </a:prstGeom>
          <a:noFill/>
          <a:ln>
            <a:noFill/>
          </a:ln>
        </p:spPr>
        <p:txBody>
          <a:bodyPr spcFirstLastPara="1" wrap="square" lIns="68575" tIns="34275" rIns="68575" bIns="34275" anchor="t" anchorCtr="0">
            <a:normAutofit/>
          </a:bodyPr>
          <a:lstStyle>
            <a:lvl1pPr lvl="0" algn="l">
              <a:lnSpc>
                <a:spcPct val="90000"/>
              </a:lnSpc>
              <a:spcBef>
                <a:spcPts val="0"/>
              </a:spcBef>
              <a:spcAft>
                <a:spcPts val="0"/>
              </a:spcAft>
              <a:buClr>
                <a:schemeClr val="accent5"/>
              </a:buClr>
              <a:buSzPts val="3300"/>
              <a:buFont typeface="Calibri"/>
              <a:buNone/>
              <a:defRPr sz="3300">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18" name="Google Shape;118;g1be79b0d0fb_2_1761"/>
          <p:cNvSpPr txBox="1">
            <a:spLocks noGrp="1"/>
          </p:cNvSpPr>
          <p:nvPr>
            <p:ph type="body" idx="1"/>
          </p:nvPr>
        </p:nvSpPr>
        <p:spPr>
          <a:xfrm>
            <a:off x="3887391" y="584735"/>
            <a:ext cx="4629300" cy="3811200"/>
          </a:xfrm>
          <a:prstGeom prst="rect">
            <a:avLst/>
          </a:prstGeom>
          <a:noFill/>
          <a:ln>
            <a:noFill/>
          </a:ln>
        </p:spPr>
        <p:txBody>
          <a:bodyPr spcFirstLastPara="1" wrap="square" lIns="68575" tIns="34275" rIns="68575" bIns="34275" anchor="t" anchorCtr="0">
            <a:normAutofit/>
          </a:bodyPr>
          <a:lstStyle>
            <a:lvl1pPr marL="457200" lvl="0" indent="-342900" algn="l">
              <a:lnSpc>
                <a:spcPct val="90000"/>
              </a:lnSpc>
              <a:spcBef>
                <a:spcPts val="800"/>
              </a:spcBef>
              <a:spcAft>
                <a:spcPts val="0"/>
              </a:spcAft>
              <a:buClr>
                <a:schemeClr val="dk1"/>
              </a:buClr>
              <a:buSzPts val="1800"/>
              <a:buChar char="•"/>
              <a:defRPr sz="1800"/>
            </a:lvl1pPr>
            <a:lvl2pPr marL="914400" lvl="1" indent="-342900" algn="l">
              <a:lnSpc>
                <a:spcPct val="90000"/>
              </a:lnSpc>
              <a:spcBef>
                <a:spcPts val="400"/>
              </a:spcBef>
              <a:spcAft>
                <a:spcPts val="0"/>
              </a:spcAft>
              <a:buClr>
                <a:schemeClr val="dk1"/>
              </a:buClr>
              <a:buSzPts val="1800"/>
              <a:buChar char="•"/>
              <a:defRPr sz="1800"/>
            </a:lvl2pPr>
            <a:lvl3pPr marL="1371600" lvl="2" indent="-342900" algn="l">
              <a:lnSpc>
                <a:spcPct val="90000"/>
              </a:lnSpc>
              <a:spcBef>
                <a:spcPts val="400"/>
              </a:spcBef>
              <a:spcAft>
                <a:spcPts val="0"/>
              </a:spcAft>
              <a:buClr>
                <a:schemeClr val="dk1"/>
              </a:buClr>
              <a:buSzPts val="1800"/>
              <a:buChar char="•"/>
              <a:defRPr sz="1800"/>
            </a:lvl3pPr>
            <a:lvl4pPr marL="1828800" lvl="3" indent="-342900" algn="l">
              <a:lnSpc>
                <a:spcPct val="90000"/>
              </a:lnSpc>
              <a:spcBef>
                <a:spcPts val="400"/>
              </a:spcBef>
              <a:spcAft>
                <a:spcPts val="0"/>
              </a:spcAft>
              <a:buClr>
                <a:schemeClr val="dk1"/>
              </a:buClr>
              <a:buSzPts val="1800"/>
              <a:buChar char="•"/>
              <a:defRPr sz="1800"/>
            </a:lvl4pPr>
            <a:lvl5pPr marL="2286000" lvl="4" indent="-342900" algn="l">
              <a:lnSpc>
                <a:spcPct val="90000"/>
              </a:lnSpc>
              <a:spcBef>
                <a:spcPts val="400"/>
              </a:spcBef>
              <a:spcAft>
                <a:spcPts val="0"/>
              </a:spcAft>
              <a:buClr>
                <a:schemeClr val="dk1"/>
              </a:buClr>
              <a:buSzPts val="1800"/>
              <a:buChar char="•"/>
              <a:defRPr sz="1800"/>
            </a:lvl5pPr>
            <a:lvl6pPr marL="2743200" lvl="5" indent="-323850" algn="l">
              <a:lnSpc>
                <a:spcPct val="90000"/>
              </a:lnSpc>
              <a:spcBef>
                <a:spcPts val="400"/>
              </a:spcBef>
              <a:spcAft>
                <a:spcPts val="0"/>
              </a:spcAft>
              <a:buClr>
                <a:schemeClr val="dk1"/>
              </a:buClr>
              <a:buSzPts val="1500"/>
              <a:buChar char="•"/>
              <a:defRPr sz="1500"/>
            </a:lvl6pPr>
            <a:lvl7pPr marL="3200400" lvl="6" indent="-323850" algn="l">
              <a:lnSpc>
                <a:spcPct val="90000"/>
              </a:lnSpc>
              <a:spcBef>
                <a:spcPts val="400"/>
              </a:spcBef>
              <a:spcAft>
                <a:spcPts val="0"/>
              </a:spcAft>
              <a:buClr>
                <a:schemeClr val="dk1"/>
              </a:buClr>
              <a:buSzPts val="1500"/>
              <a:buChar char="•"/>
              <a:defRPr sz="1500"/>
            </a:lvl7pPr>
            <a:lvl8pPr marL="3657600" lvl="7" indent="-323850" algn="l">
              <a:lnSpc>
                <a:spcPct val="90000"/>
              </a:lnSpc>
              <a:spcBef>
                <a:spcPts val="400"/>
              </a:spcBef>
              <a:spcAft>
                <a:spcPts val="0"/>
              </a:spcAft>
              <a:buClr>
                <a:schemeClr val="dk1"/>
              </a:buClr>
              <a:buSzPts val="1500"/>
              <a:buChar char="•"/>
              <a:defRPr sz="1500"/>
            </a:lvl8pPr>
            <a:lvl9pPr marL="4114800" lvl="8" indent="-323850" algn="l">
              <a:lnSpc>
                <a:spcPct val="90000"/>
              </a:lnSpc>
              <a:spcBef>
                <a:spcPts val="400"/>
              </a:spcBef>
              <a:spcAft>
                <a:spcPts val="0"/>
              </a:spcAft>
              <a:buClr>
                <a:schemeClr val="dk1"/>
              </a:buClr>
              <a:buSzPts val="1500"/>
              <a:buChar char="•"/>
              <a:defRPr sz="1500"/>
            </a:lvl9pPr>
          </a:lstStyle>
          <a:p>
            <a:endParaRPr/>
          </a:p>
        </p:txBody>
      </p:sp>
      <p:sp>
        <p:nvSpPr>
          <p:cNvPr id="119" name="Google Shape;119;g1be79b0d0fb_2_1761"/>
          <p:cNvSpPr>
            <a:spLocks noGrp="1"/>
          </p:cNvSpPr>
          <p:nvPr>
            <p:ph type="pic" idx="2"/>
          </p:nvPr>
        </p:nvSpPr>
        <p:spPr>
          <a:xfrm>
            <a:off x="537883" y="2655094"/>
            <a:ext cx="2949000" cy="1740600"/>
          </a:xfrm>
          <a:prstGeom prst="rect">
            <a:avLst/>
          </a:prstGeom>
          <a:noFill/>
          <a:ln>
            <a:noFill/>
          </a:ln>
        </p:spPr>
      </p:sp>
      <p:sp>
        <p:nvSpPr>
          <p:cNvPr id="120" name="Google Shape;120;g1be79b0d0fb_2_1761"/>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121" name="Google Shape;121;g1be79b0d0fb_2_1761"/>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Green_5-Title and Content">
  <p:cSld name="Green_5-Title and Content">
    <p:bg>
      <p:bgPr>
        <a:solidFill>
          <a:schemeClr val="accent5"/>
        </a:solidFill>
        <a:effectLst/>
      </p:bgPr>
    </p:bg>
    <p:spTree>
      <p:nvGrpSpPr>
        <p:cNvPr id="1" name="Shape 122"/>
        <p:cNvGrpSpPr/>
        <p:nvPr/>
      </p:nvGrpSpPr>
      <p:grpSpPr>
        <a:xfrm>
          <a:off x="0" y="0"/>
          <a:ext cx="0" cy="0"/>
          <a:chOff x="0" y="0"/>
          <a:chExt cx="0" cy="0"/>
        </a:xfrm>
      </p:grpSpPr>
      <p:sp>
        <p:nvSpPr>
          <p:cNvPr id="123" name="Google Shape;123;g1be79b0d0fb_2_1769"/>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5"/>
              </a:buClr>
              <a:buSzPts val="3300"/>
              <a:buFont typeface="Calibri"/>
              <a:buNone/>
              <a:defRPr>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24" name="Google Shape;124;g1be79b0d0fb_2_1769"/>
          <p:cNvSpPr txBox="1">
            <a:spLocks noGrp="1"/>
          </p:cNvSpPr>
          <p:nvPr>
            <p:ph type="body" idx="1"/>
          </p:nvPr>
        </p:nvSpPr>
        <p:spPr>
          <a:xfrm>
            <a:off x="537882" y="1369219"/>
            <a:ext cx="8088300" cy="30819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125" name="Google Shape;125;g1be79b0d0fb_2_1769"/>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126" name="Google Shape;126;g1be79b0d0fb_2_1769"/>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Green_6-Two Content">
  <p:cSld name="Green_6-Two Content">
    <p:bg>
      <p:bgPr>
        <a:solidFill>
          <a:schemeClr val="accent5"/>
        </a:solidFill>
        <a:effectLst/>
      </p:bgPr>
    </p:bg>
    <p:spTree>
      <p:nvGrpSpPr>
        <p:cNvPr id="1" name="Shape 127"/>
        <p:cNvGrpSpPr/>
        <p:nvPr/>
      </p:nvGrpSpPr>
      <p:grpSpPr>
        <a:xfrm>
          <a:off x="0" y="0"/>
          <a:ext cx="0" cy="0"/>
          <a:chOff x="0" y="0"/>
          <a:chExt cx="0" cy="0"/>
        </a:xfrm>
      </p:grpSpPr>
      <p:sp>
        <p:nvSpPr>
          <p:cNvPr id="128" name="Google Shape;128;g1be79b0d0fb_2_1774"/>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5"/>
              </a:buClr>
              <a:buSzPts val="3300"/>
              <a:buFont typeface="Calibri"/>
              <a:buNone/>
              <a:defRPr>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29" name="Google Shape;129;g1be79b0d0fb_2_1774"/>
          <p:cNvSpPr txBox="1">
            <a:spLocks noGrp="1"/>
          </p:cNvSpPr>
          <p:nvPr>
            <p:ph type="body" idx="1"/>
          </p:nvPr>
        </p:nvSpPr>
        <p:spPr>
          <a:xfrm>
            <a:off x="537882" y="1369219"/>
            <a:ext cx="3976800" cy="30795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130" name="Google Shape;130;g1be79b0d0fb_2_1774"/>
          <p:cNvSpPr txBox="1">
            <a:spLocks noGrp="1"/>
          </p:cNvSpPr>
          <p:nvPr>
            <p:ph type="body" idx="2"/>
          </p:nvPr>
        </p:nvSpPr>
        <p:spPr>
          <a:xfrm>
            <a:off x="4629150" y="1369219"/>
            <a:ext cx="3997200" cy="30795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131" name="Google Shape;131;g1be79b0d0fb_2_1774"/>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132" name="Google Shape;132;g1be79b0d0fb_2_1774"/>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Green_7-Comparison">
  <p:cSld name="Green_7-Comparison">
    <p:bg>
      <p:bgPr>
        <a:solidFill>
          <a:schemeClr val="accent5"/>
        </a:solidFill>
        <a:effectLst/>
      </p:bgPr>
    </p:bg>
    <p:spTree>
      <p:nvGrpSpPr>
        <p:cNvPr id="1" name="Shape 133"/>
        <p:cNvGrpSpPr/>
        <p:nvPr/>
      </p:nvGrpSpPr>
      <p:grpSpPr>
        <a:xfrm>
          <a:off x="0" y="0"/>
          <a:ext cx="0" cy="0"/>
          <a:chOff x="0" y="0"/>
          <a:chExt cx="0" cy="0"/>
        </a:xfrm>
      </p:grpSpPr>
      <p:sp>
        <p:nvSpPr>
          <p:cNvPr id="134" name="Google Shape;134;g1be79b0d0fb_2_1780"/>
          <p:cNvSpPr txBox="1">
            <a:spLocks noGrp="1"/>
          </p:cNvSpPr>
          <p:nvPr>
            <p:ph type="body" idx="1"/>
          </p:nvPr>
        </p:nvSpPr>
        <p:spPr>
          <a:xfrm>
            <a:off x="537882" y="1260872"/>
            <a:ext cx="3960300" cy="6180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accent5"/>
              </a:buClr>
              <a:buSzPts val="2400"/>
              <a:buNone/>
              <a:defRPr sz="2400" b="0">
                <a:solidFill>
                  <a:schemeClr val="accent5"/>
                </a:solidFill>
              </a:defRPr>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135" name="Google Shape;135;g1be79b0d0fb_2_1780"/>
          <p:cNvSpPr txBox="1">
            <a:spLocks noGrp="1"/>
          </p:cNvSpPr>
          <p:nvPr>
            <p:ph type="body" idx="2"/>
          </p:nvPr>
        </p:nvSpPr>
        <p:spPr>
          <a:xfrm>
            <a:off x="537882" y="1878806"/>
            <a:ext cx="3960300" cy="25758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136" name="Google Shape;136;g1be79b0d0fb_2_1780"/>
          <p:cNvSpPr txBox="1">
            <a:spLocks noGrp="1"/>
          </p:cNvSpPr>
          <p:nvPr>
            <p:ph type="body" idx="3"/>
          </p:nvPr>
        </p:nvSpPr>
        <p:spPr>
          <a:xfrm>
            <a:off x="4629150" y="1260872"/>
            <a:ext cx="3997200" cy="6180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accent5"/>
              </a:buClr>
              <a:buSzPts val="2400"/>
              <a:buNone/>
              <a:defRPr sz="2400" b="0">
                <a:solidFill>
                  <a:schemeClr val="accent5"/>
                </a:solidFill>
              </a:defRPr>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137" name="Google Shape;137;g1be79b0d0fb_2_1780"/>
          <p:cNvSpPr txBox="1">
            <a:spLocks noGrp="1"/>
          </p:cNvSpPr>
          <p:nvPr>
            <p:ph type="body" idx="4"/>
          </p:nvPr>
        </p:nvSpPr>
        <p:spPr>
          <a:xfrm>
            <a:off x="4629150" y="1878806"/>
            <a:ext cx="3997200" cy="25758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138" name="Google Shape;138;g1be79b0d0fb_2_1780"/>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5"/>
              </a:buClr>
              <a:buSzPts val="2400"/>
              <a:buFont typeface="Calibri"/>
              <a:buNone/>
              <a:defRPr sz="2400">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39" name="Google Shape;139;g1be79b0d0fb_2_1780"/>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140" name="Google Shape;140;g1be79b0d0fb_2_1780"/>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Green_8-Title Only">
  <p:cSld name="Green_8-Title Only">
    <p:bg>
      <p:bgPr>
        <a:solidFill>
          <a:schemeClr val="accent5"/>
        </a:solidFill>
        <a:effectLst/>
      </p:bgPr>
    </p:bg>
    <p:spTree>
      <p:nvGrpSpPr>
        <p:cNvPr id="1" name="Shape 141"/>
        <p:cNvGrpSpPr/>
        <p:nvPr/>
      </p:nvGrpSpPr>
      <p:grpSpPr>
        <a:xfrm>
          <a:off x="0" y="0"/>
          <a:ext cx="0" cy="0"/>
          <a:chOff x="0" y="0"/>
          <a:chExt cx="0" cy="0"/>
        </a:xfrm>
      </p:grpSpPr>
      <p:sp>
        <p:nvSpPr>
          <p:cNvPr id="142" name="Google Shape;142;g1be79b0d0fb_2_1788"/>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143" name="Google Shape;143;g1be79b0d0fb_2_1788"/>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5"/>
              </a:buClr>
              <a:buSzPts val="3300"/>
              <a:buFont typeface="Calibri"/>
              <a:buNone/>
              <a:defRPr>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44" name="Google Shape;144;g1be79b0d0fb_2_1788"/>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145" name="Google Shape;145;g1be79b0d0fb_2_1788"/>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Green_9-Blank">
  <p:cSld name="Green_9-Blank">
    <p:bg>
      <p:bgPr>
        <a:solidFill>
          <a:schemeClr val="accent5"/>
        </a:solidFill>
        <a:effectLst/>
      </p:bgPr>
    </p:bg>
    <p:spTree>
      <p:nvGrpSpPr>
        <p:cNvPr id="1" name="Shape 146"/>
        <p:cNvGrpSpPr/>
        <p:nvPr/>
      </p:nvGrpSpPr>
      <p:grpSpPr>
        <a:xfrm>
          <a:off x="0" y="0"/>
          <a:ext cx="0" cy="0"/>
          <a:chOff x="0" y="0"/>
          <a:chExt cx="0" cy="0"/>
        </a:xfrm>
      </p:grpSpPr>
      <p:sp>
        <p:nvSpPr>
          <p:cNvPr id="147" name="Google Shape;147;g1be79b0d0fb_2_1793"/>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lt1"/>
                </a:solidFill>
                <a:latin typeface="Calibri"/>
                <a:ea typeface="Calibri"/>
                <a:cs typeface="Calibri"/>
                <a:sym typeface="Calibri"/>
              </a:rPr>
              <a:t>v</a:t>
            </a:r>
            <a:endParaRPr sz="1100" b="0" i="0" u="none" strike="noStrike" cap="none">
              <a:solidFill>
                <a:srgbClr val="000000"/>
              </a:solidFill>
              <a:latin typeface="Arial"/>
              <a:ea typeface="Arial"/>
              <a:cs typeface="Arial"/>
              <a:sym typeface="Arial"/>
            </a:endParaRPr>
          </a:p>
        </p:txBody>
      </p:sp>
      <p:sp>
        <p:nvSpPr>
          <p:cNvPr id="148" name="Google Shape;148;g1be79b0d0fb_2_1793"/>
          <p:cNvSpPr txBox="1">
            <a:spLocks noGrp="1"/>
          </p:cNvSpPr>
          <p:nvPr>
            <p:ph type="body" idx="1"/>
          </p:nvPr>
        </p:nvSpPr>
        <p:spPr>
          <a:xfrm>
            <a:off x="537882" y="494969"/>
            <a:ext cx="8088300" cy="40491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149" name="Google Shape;149;g1be79b0d0fb_2_1793"/>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150" name="Google Shape;150;g1be79b0d0fb_2_1793"/>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Blue_1-Title Slide" type="title">
  <p:cSld name="TITLE">
    <p:bg>
      <p:bgPr>
        <a:solidFill>
          <a:schemeClr val="accent1"/>
        </a:solidFill>
        <a:effectLst/>
      </p:bgPr>
    </p:bg>
    <p:spTree>
      <p:nvGrpSpPr>
        <p:cNvPr id="1" name="Shape 22"/>
        <p:cNvGrpSpPr/>
        <p:nvPr/>
      </p:nvGrpSpPr>
      <p:grpSpPr>
        <a:xfrm>
          <a:off x="0" y="0"/>
          <a:ext cx="0" cy="0"/>
          <a:chOff x="0" y="0"/>
          <a:chExt cx="0" cy="0"/>
        </a:xfrm>
      </p:grpSpPr>
      <p:sp>
        <p:nvSpPr>
          <p:cNvPr id="23" name="Google Shape;23;g1be79b0d0fb_2_1662"/>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24" name="Google Shape;24;g1be79b0d0fb_2_1662"/>
          <p:cNvSpPr/>
          <p:nvPr/>
        </p:nvSpPr>
        <p:spPr>
          <a:xfrm>
            <a:off x="154641" y="4461062"/>
            <a:ext cx="8831100" cy="5244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pic>
        <p:nvPicPr>
          <p:cNvPr id="25" name="Google Shape;25;g1be79b0d0fb_2_1662" descr="Decorative line break"/>
          <p:cNvPicPr preferRelativeResize="0"/>
          <p:nvPr/>
        </p:nvPicPr>
        <p:blipFill rotWithShape="1">
          <a:blip r:embed="rId2">
            <a:alphaModFix/>
          </a:blip>
          <a:srcRect/>
          <a:stretch/>
        </p:blipFill>
        <p:spPr>
          <a:xfrm>
            <a:off x="4089652" y="2604100"/>
            <a:ext cx="964694" cy="18288"/>
          </a:xfrm>
          <a:prstGeom prst="rect">
            <a:avLst/>
          </a:prstGeom>
          <a:noFill/>
          <a:ln>
            <a:noFill/>
          </a:ln>
        </p:spPr>
      </p:pic>
      <p:sp>
        <p:nvSpPr>
          <p:cNvPr id="26" name="Google Shape;26;g1be79b0d0fb_2_1662"/>
          <p:cNvSpPr txBox="1">
            <a:spLocks noGrp="1"/>
          </p:cNvSpPr>
          <p:nvPr>
            <p:ph type="ctrTitle"/>
          </p:nvPr>
        </p:nvSpPr>
        <p:spPr>
          <a:xfrm>
            <a:off x="1143000" y="1865026"/>
            <a:ext cx="6858000" cy="767400"/>
          </a:xfrm>
          <a:prstGeom prst="rect">
            <a:avLst/>
          </a:prstGeom>
          <a:noFill/>
          <a:ln>
            <a:noFill/>
          </a:ln>
        </p:spPr>
        <p:txBody>
          <a:bodyPr spcFirstLastPara="1" wrap="square" lIns="68575" tIns="34275" rIns="68575" bIns="34275" anchor="b" anchorCtr="0">
            <a:normAutofit/>
          </a:bodyPr>
          <a:lstStyle>
            <a:lvl1pPr lvl="0" algn="ctr">
              <a:lnSpc>
                <a:spcPct val="90000"/>
              </a:lnSpc>
              <a:spcBef>
                <a:spcPts val="0"/>
              </a:spcBef>
              <a:spcAft>
                <a:spcPts val="0"/>
              </a:spcAft>
              <a:buClr>
                <a:schemeClr val="accent1"/>
              </a:buClr>
              <a:buSzPts val="4100"/>
              <a:buFont typeface="Calibri"/>
              <a:buNone/>
              <a:defRPr sz="4100">
                <a:solidFill>
                  <a:schemeClr val="accent1"/>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7" name="Google Shape;27;g1be79b0d0fb_2_1662"/>
          <p:cNvSpPr txBox="1">
            <a:spLocks noGrp="1"/>
          </p:cNvSpPr>
          <p:nvPr>
            <p:ph type="subTitle" idx="1"/>
          </p:nvPr>
        </p:nvSpPr>
        <p:spPr>
          <a:xfrm>
            <a:off x="1143000" y="2701528"/>
            <a:ext cx="6858000" cy="124170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800"/>
              </a:spcBef>
              <a:spcAft>
                <a:spcPts val="0"/>
              </a:spcAft>
              <a:buClr>
                <a:schemeClr val="accent1"/>
              </a:buClr>
              <a:buSzPts val="1800"/>
              <a:buNone/>
              <a:defRPr sz="1800">
                <a:solidFill>
                  <a:schemeClr val="accent1"/>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a:endParaRPr/>
          </a:p>
        </p:txBody>
      </p:sp>
      <p:pic>
        <p:nvPicPr>
          <p:cNvPr id="28" name="Google Shape;28;g1be79b0d0fb_2_1662" descr="Oregon Department of Education Logo"/>
          <p:cNvPicPr preferRelativeResize="0"/>
          <p:nvPr/>
        </p:nvPicPr>
        <p:blipFill rotWithShape="1">
          <a:blip r:embed="rId3">
            <a:alphaModFix/>
          </a:blip>
          <a:srcRect/>
          <a:stretch/>
        </p:blipFill>
        <p:spPr>
          <a:xfrm>
            <a:off x="3775327" y="160537"/>
            <a:ext cx="1593344" cy="1625348"/>
          </a:xfrm>
          <a:prstGeom prst="rect">
            <a:avLst/>
          </a:prstGeom>
          <a:noFill/>
          <a:ln>
            <a:noFill/>
          </a:ln>
        </p:spPr>
      </p:pic>
      <p:sp>
        <p:nvSpPr>
          <p:cNvPr id="29" name="Google Shape;29;g1be79b0d0fb_2_1662"/>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30" name="Google Shape;30;g1be79b0d0fb_2_1662"/>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Green_10-Large Type">
  <p:cSld name="Green_10-Large Type">
    <p:bg>
      <p:bgPr>
        <a:solidFill>
          <a:schemeClr val="accent5"/>
        </a:solidFill>
        <a:effectLst/>
      </p:bgPr>
    </p:bg>
    <p:spTree>
      <p:nvGrpSpPr>
        <p:cNvPr id="1" name="Shape 151"/>
        <p:cNvGrpSpPr/>
        <p:nvPr/>
      </p:nvGrpSpPr>
      <p:grpSpPr>
        <a:xfrm>
          <a:off x="0" y="0"/>
          <a:ext cx="0" cy="0"/>
          <a:chOff x="0" y="0"/>
          <a:chExt cx="0" cy="0"/>
        </a:xfrm>
      </p:grpSpPr>
      <p:sp>
        <p:nvSpPr>
          <p:cNvPr id="152" name="Google Shape;152;g1be79b0d0fb_2_1798"/>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pic>
        <p:nvPicPr>
          <p:cNvPr id="153" name="Google Shape;153;g1be79b0d0fb_2_1798" descr="Decorative line break"/>
          <p:cNvPicPr preferRelativeResize="0"/>
          <p:nvPr/>
        </p:nvPicPr>
        <p:blipFill rotWithShape="1">
          <a:blip r:embed="rId2">
            <a:alphaModFix/>
          </a:blip>
          <a:srcRect/>
          <a:stretch/>
        </p:blipFill>
        <p:spPr>
          <a:xfrm>
            <a:off x="4089652" y="2886671"/>
            <a:ext cx="964694" cy="18288"/>
          </a:xfrm>
          <a:prstGeom prst="rect">
            <a:avLst/>
          </a:prstGeom>
          <a:noFill/>
          <a:ln>
            <a:noFill/>
          </a:ln>
        </p:spPr>
      </p:pic>
      <p:sp>
        <p:nvSpPr>
          <p:cNvPr id="154" name="Google Shape;154;g1be79b0d0fb_2_1798"/>
          <p:cNvSpPr txBox="1">
            <a:spLocks noGrp="1"/>
          </p:cNvSpPr>
          <p:nvPr>
            <p:ph type="ctrTitle"/>
          </p:nvPr>
        </p:nvSpPr>
        <p:spPr>
          <a:xfrm>
            <a:off x="1143000" y="1124344"/>
            <a:ext cx="6858000" cy="17907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Clr>
                <a:schemeClr val="accent5"/>
              </a:buClr>
              <a:buSzPts val="9000"/>
              <a:buFont typeface="Calibri"/>
              <a:buNone/>
              <a:defRPr sz="9000">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55" name="Google Shape;155;g1be79b0d0fb_2_1798"/>
          <p:cNvSpPr txBox="1">
            <a:spLocks noGrp="1"/>
          </p:cNvSpPr>
          <p:nvPr>
            <p:ph type="subTitle" idx="1"/>
          </p:nvPr>
        </p:nvSpPr>
        <p:spPr>
          <a:xfrm>
            <a:off x="1143000" y="3002388"/>
            <a:ext cx="6858000" cy="66030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800"/>
              </a:spcBef>
              <a:spcAft>
                <a:spcPts val="0"/>
              </a:spcAft>
              <a:buClr>
                <a:schemeClr val="accent5"/>
              </a:buClr>
              <a:buSzPts val="1800"/>
              <a:buNone/>
              <a:defRPr sz="1800">
                <a:solidFill>
                  <a:schemeClr val="accent5"/>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a:endParaRPr/>
          </a:p>
        </p:txBody>
      </p:sp>
      <p:sp>
        <p:nvSpPr>
          <p:cNvPr id="156" name="Google Shape;156;g1be79b0d0fb_2_1798"/>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157" name="Google Shape;157;g1be79b0d0fb_2_1798"/>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Green_11-Follow Us">
  <p:cSld name="Green_11-Follow Us">
    <p:bg>
      <p:bgPr>
        <a:solidFill>
          <a:schemeClr val="accent5"/>
        </a:solidFill>
        <a:effectLst/>
      </p:bgPr>
    </p:bg>
    <p:spTree>
      <p:nvGrpSpPr>
        <p:cNvPr id="1" name="Shape 158"/>
        <p:cNvGrpSpPr/>
        <p:nvPr/>
      </p:nvGrpSpPr>
      <p:grpSpPr>
        <a:xfrm>
          <a:off x="0" y="0"/>
          <a:ext cx="0" cy="0"/>
          <a:chOff x="0" y="0"/>
          <a:chExt cx="0" cy="0"/>
        </a:xfrm>
      </p:grpSpPr>
      <p:sp>
        <p:nvSpPr>
          <p:cNvPr id="159" name="Google Shape;159;g1be79b0d0fb_2_1805"/>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pic>
        <p:nvPicPr>
          <p:cNvPr id="160" name="Google Shape;160;g1be79b0d0fb_2_1805" descr="Decorative line break"/>
          <p:cNvPicPr preferRelativeResize="0"/>
          <p:nvPr/>
        </p:nvPicPr>
        <p:blipFill rotWithShape="1">
          <a:blip r:embed="rId2">
            <a:alphaModFix/>
          </a:blip>
          <a:srcRect/>
          <a:stretch/>
        </p:blipFill>
        <p:spPr>
          <a:xfrm>
            <a:off x="4089652" y="2886671"/>
            <a:ext cx="964694" cy="18288"/>
          </a:xfrm>
          <a:prstGeom prst="rect">
            <a:avLst/>
          </a:prstGeom>
          <a:noFill/>
          <a:ln>
            <a:noFill/>
          </a:ln>
        </p:spPr>
      </p:pic>
      <p:sp>
        <p:nvSpPr>
          <p:cNvPr id="161" name="Google Shape;161;g1be79b0d0fb_2_1805"/>
          <p:cNvSpPr txBox="1">
            <a:spLocks noGrp="1"/>
          </p:cNvSpPr>
          <p:nvPr>
            <p:ph type="ctrTitle"/>
          </p:nvPr>
        </p:nvSpPr>
        <p:spPr>
          <a:xfrm>
            <a:off x="1143000" y="1124344"/>
            <a:ext cx="6858000" cy="17907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Clr>
                <a:schemeClr val="accent5"/>
              </a:buClr>
              <a:buSzPts val="9000"/>
              <a:buFont typeface="Calibri"/>
              <a:buNone/>
              <a:defRPr sz="9000">
                <a:solidFill>
                  <a:schemeClr val="accent5"/>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pic>
        <p:nvPicPr>
          <p:cNvPr id="162" name="Google Shape;162;g1be79b0d0fb_2_1805" descr="Twitter icon"/>
          <p:cNvPicPr preferRelativeResize="0"/>
          <p:nvPr/>
        </p:nvPicPr>
        <p:blipFill rotWithShape="1">
          <a:blip r:embed="rId3">
            <a:alphaModFix/>
          </a:blip>
          <a:srcRect/>
          <a:stretch/>
        </p:blipFill>
        <p:spPr>
          <a:xfrm>
            <a:off x="2038718" y="3032551"/>
            <a:ext cx="375030" cy="375030"/>
          </a:xfrm>
          <a:prstGeom prst="rect">
            <a:avLst/>
          </a:prstGeom>
          <a:noFill/>
          <a:ln>
            <a:noFill/>
          </a:ln>
        </p:spPr>
      </p:pic>
      <p:pic>
        <p:nvPicPr>
          <p:cNvPr id="163" name="Google Shape;163;g1be79b0d0fb_2_1805" descr="Facebook icon"/>
          <p:cNvPicPr preferRelativeResize="0"/>
          <p:nvPr/>
        </p:nvPicPr>
        <p:blipFill rotWithShape="1">
          <a:blip r:embed="rId4">
            <a:alphaModFix/>
          </a:blip>
          <a:srcRect/>
          <a:stretch/>
        </p:blipFill>
        <p:spPr>
          <a:xfrm>
            <a:off x="6768720" y="3032551"/>
            <a:ext cx="375030" cy="375030"/>
          </a:xfrm>
          <a:prstGeom prst="rect">
            <a:avLst/>
          </a:prstGeom>
          <a:noFill/>
          <a:ln>
            <a:noFill/>
          </a:ln>
        </p:spPr>
      </p:pic>
      <p:sp>
        <p:nvSpPr>
          <p:cNvPr id="164" name="Google Shape;164;g1be79b0d0fb_2_1805"/>
          <p:cNvSpPr txBox="1"/>
          <p:nvPr/>
        </p:nvSpPr>
        <p:spPr>
          <a:xfrm>
            <a:off x="2038718" y="3032551"/>
            <a:ext cx="5105100" cy="346200"/>
          </a:xfrm>
          <a:prstGeom prst="rect">
            <a:avLst/>
          </a:prstGeom>
          <a:noFill/>
          <a:ln>
            <a:noFill/>
          </a:ln>
        </p:spPr>
        <p:txBody>
          <a:bodyPr spcFirstLastPara="1" wrap="square" lIns="68575" tIns="34275" rIns="68575" bIns="34275" anchor="t" anchorCtr="0">
            <a:spAutoFit/>
          </a:bodyPr>
          <a:lstStyle/>
          <a:p>
            <a:pPr marL="0" marR="0" lvl="0" indent="0" algn="ctr" rtl="0">
              <a:lnSpc>
                <a:spcPct val="100000"/>
              </a:lnSpc>
              <a:spcBef>
                <a:spcPts val="0"/>
              </a:spcBef>
              <a:spcAft>
                <a:spcPts val="0"/>
              </a:spcAft>
              <a:buClr>
                <a:schemeClr val="accent1"/>
              </a:buClr>
              <a:buSzPts val="1800"/>
              <a:buFont typeface="Calibri"/>
              <a:buNone/>
            </a:pPr>
            <a:r>
              <a:rPr lang="en-US" sz="1800" b="0" i="0" u="none" strike="noStrike" cap="none">
                <a:solidFill>
                  <a:schemeClr val="accent1"/>
                </a:solidFill>
                <a:latin typeface="Calibri"/>
                <a:ea typeface="Calibri"/>
                <a:cs typeface="Calibri"/>
                <a:sym typeface="Calibri"/>
              </a:rPr>
              <a:t>twitter.com/ORDeptEd | fb.com/ORDeptEd</a:t>
            </a:r>
            <a:endParaRPr sz="1800" b="0" i="0" u="none" strike="noStrike" cap="none">
              <a:solidFill>
                <a:schemeClr val="accent1"/>
              </a:solidFill>
              <a:latin typeface="Calibri"/>
              <a:ea typeface="Calibri"/>
              <a:cs typeface="Calibri"/>
              <a:sym typeface="Calibri"/>
            </a:endParaRPr>
          </a:p>
        </p:txBody>
      </p:sp>
      <p:sp>
        <p:nvSpPr>
          <p:cNvPr id="165" name="Google Shape;165;g1be79b0d0fb_2_1805"/>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166" name="Google Shape;166;g1be79b0d0fb_2_1805"/>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Gold_1-Title Slide">
  <p:cSld name="Gold_1-Title Slide">
    <p:bg>
      <p:bgPr>
        <a:solidFill>
          <a:schemeClr val="accent4"/>
        </a:solidFill>
        <a:effectLst/>
      </p:bgPr>
    </p:bg>
    <p:spTree>
      <p:nvGrpSpPr>
        <p:cNvPr id="1" name="Shape 167"/>
        <p:cNvGrpSpPr/>
        <p:nvPr/>
      </p:nvGrpSpPr>
      <p:grpSpPr>
        <a:xfrm>
          <a:off x="0" y="0"/>
          <a:ext cx="0" cy="0"/>
          <a:chOff x="0" y="0"/>
          <a:chExt cx="0" cy="0"/>
        </a:xfrm>
      </p:grpSpPr>
      <p:sp>
        <p:nvSpPr>
          <p:cNvPr id="168" name="Google Shape;168;g1be79b0d0fb_2_1814"/>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169" name="Google Shape;169;g1be79b0d0fb_2_1814"/>
          <p:cNvSpPr/>
          <p:nvPr/>
        </p:nvSpPr>
        <p:spPr>
          <a:xfrm>
            <a:off x="154641" y="4461062"/>
            <a:ext cx="8831100" cy="524400"/>
          </a:xfrm>
          <a:prstGeom prst="rect">
            <a:avLst/>
          </a:prstGeom>
          <a:solidFill>
            <a:srgbClr val="FAF5E3"/>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pic>
        <p:nvPicPr>
          <p:cNvPr id="170" name="Google Shape;170;g1be79b0d0fb_2_1814" descr="Decorative line break"/>
          <p:cNvPicPr preferRelativeResize="0"/>
          <p:nvPr/>
        </p:nvPicPr>
        <p:blipFill rotWithShape="1">
          <a:blip r:embed="rId2">
            <a:alphaModFix/>
          </a:blip>
          <a:srcRect/>
          <a:stretch/>
        </p:blipFill>
        <p:spPr>
          <a:xfrm>
            <a:off x="4089652" y="2604100"/>
            <a:ext cx="964694" cy="18288"/>
          </a:xfrm>
          <a:prstGeom prst="rect">
            <a:avLst/>
          </a:prstGeom>
          <a:noFill/>
          <a:ln>
            <a:noFill/>
          </a:ln>
        </p:spPr>
      </p:pic>
      <p:sp>
        <p:nvSpPr>
          <p:cNvPr id="171" name="Google Shape;171;g1be79b0d0fb_2_1814"/>
          <p:cNvSpPr txBox="1">
            <a:spLocks noGrp="1"/>
          </p:cNvSpPr>
          <p:nvPr>
            <p:ph type="ctrTitle"/>
          </p:nvPr>
        </p:nvSpPr>
        <p:spPr>
          <a:xfrm>
            <a:off x="1143000" y="1865026"/>
            <a:ext cx="6858000" cy="767400"/>
          </a:xfrm>
          <a:prstGeom prst="rect">
            <a:avLst/>
          </a:prstGeom>
          <a:noFill/>
          <a:ln>
            <a:noFill/>
          </a:ln>
        </p:spPr>
        <p:txBody>
          <a:bodyPr spcFirstLastPara="1" wrap="square" lIns="68575" tIns="34275" rIns="68575" bIns="34275" anchor="b" anchorCtr="0">
            <a:normAutofit/>
          </a:bodyPr>
          <a:lstStyle>
            <a:lvl1pPr lvl="0" algn="ctr">
              <a:lnSpc>
                <a:spcPct val="90000"/>
              </a:lnSpc>
              <a:spcBef>
                <a:spcPts val="0"/>
              </a:spcBef>
              <a:spcAft>
                <a:spcPts val="0"/>
              </a:spcAft>
              <a:buClr>
                <a:schemeClr val="accent4"/>
              </a:buClr>
              <a:buSzPts val="4100"/>
              <a:buFont typeface="Calibri"/>
              <a:buNone/>
              <a:defRPr sz="4100">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72" name="Google Shape;172;g1be79b0d0fb_2_1814"/>
          <p:cNvSpPr txBox="1">
            <a:spLocks noGrp="1"/>
          </p:cNvSpPr>
          <p:nvPr>
            <p:ph type="subTitle" idx="1"/>
          </p:nvPr>
        </p:nvSpPr>
        <p:spPr>
          <a:xfrm>
            <a:off x="1143000" y="2701528"/>
            <a:ext cx="6858000" cy="124170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800"/>
              </a:spcBef>
              <a:spcAft>
                <a:spcPts val="0"/>
              </a:spcAft>
              <a:buClr>
                <a:schemeClr val="accent4"/>
              </a:buClr>
              <a:buSzPts val="1800"/>
              <a:buNone/>
              <a:defRPr sz="1800">
                <a:solidFill>
                  <a:schemeClr val="accent4"/>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a:endParaRPr/>
          </a:p>
        </p:txBody>
      </p:sp>
      <p:pic>
        <p:nvPicPr>
          <p:cNvPr id="173" name="Google Shape;173;g1be79b0d0fb_2_1814" descr="Oregon Department of Education Logo"/>
          <p:cNvPicPr preferRelativeResize="0"/>
          <p:nvPr/>
        </p:nvPicPr>
        <p:blipFill rotWithShape="1">
          <a:blip r:embed="rId3">
            <a:alphaModFix/>
          </a:blip>
          <a:srcRect/>
          <a:stretch/>
        </p:blipFill>
        <p:spPr>
          <a:xfrm>
            <a:off x="3775327" y="160537"/>
            <a:ext cx="1593344" cy="1625348"/>
          </a:xfrm>
          <a:prstGeom prst="rect">
            <a:avLst/>
          </a:prstGeom>
          <a:noFill/>
          <a:ln>
            <a:noFill/>
          </a:ln>
        </p:spPr>
      </p:pic>
      <p:sp>
        <p:nvSpPr>
          <p:cNvPr id="174" name="Google Shape;174;g1be79b0d0fb_2_1814"/>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175" name="Google Shape;175;g1be79b0d0fb_2_1814"/>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matchingName="Gold_2-Section Header">
  <p:cSld name="Gold_2-Section Header">
    <p:bg>
      <p:bgPr>
        <a:solidFill>
          <a:schemeClr val="accent4"/>
        </a:solidFill>
        <a:effectLst/>
      </p:bgPr>
    </p:bg>
    <p:spTree>
      <p:nvGrpSpPr>
        <p:cNvPr id="1" name="Shape 176"/>
        <p:cNvGrpSpPr/>
        <p:nvPr/>
      </p:nvGrpSpPr>
      <p:grpSpPr>
        <a:xfrm>
          <a:off x="0" y="0"/>
          <a:ext cx="0" cy="0"/>
          <a:chOff x="0" y="0"/>
          <a:chExt cx="0" cy="0"/>
        </a:xfrm>
      </p:grpSpPr>
      <p:sp>
        <p:nvSpPr>
          <p:cNvPr id="177" name="Google Shape;177;g1be79b0d0fb_2_1823"/>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178" name="Google Shape;178;g1be79b0d0fb_2_1823"/>
          <p:cNvSpPr/>
          <p:nvPr/>
        </p:nvSpPr>
        <p:spPr>
          <a:xfrm>
            <a:off x="154640" y="1866568"/>
            <a:ext cx="8831100" cy="1425300"/>
          </a:xfrm>
          <a:prstGeom prst="rect">
            <a:avLst/>
          </a:prstGeom>
          <a:solidFill>
            <a:srgbClr val="FAF5E3"/>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200"/>
              <a:buFont typeface="Arial"/>
              <a:buNone/>
            </a:pPr>
            <a:endParaRPr sz="1200" b="0" i="0" u="none" strike="noStrike" cap="none">
              <a:solidFill>
                <a:schemeClr val="lt1"/>
              </a:solidFill>
              <a:latin typeface="Calibri"/>
              <a:ea typeface="Calibri"/>
              <a:cs typeface="Calibri"/>
              <a:sym typeface="Calibri"/>
            </a:endParaRPr>
          </a:p>
        </p:txBody>
      </p:sp>
      <p:sp>
        <p:nvSpPr>
          <p:cNvPr id="179" name="Google Shape;179;g1be79b0d0fb_2_1823"/>
          <p:cNvSpPr txBox="1">
            <a:spLocks noGrp="1"/>
          </p:cNvSpPr>
          <p:nvPr>
            <p:ph type="ctrTitle"/>
          </p:nvPr>
        </p:nvSpPr>
        <p:spPr>
          <a:xfrm>
            <a:off x="537883" y="1866568"/>
            <a:ext cx="8088300" cy="14253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Clr>
                <a:schemeClr val="accent4"/>
              </a:buClr>
              <a:buSzPts val="5100"/>
              <a:buFont typeface="Calibri"/>
              <a:buNone/>
              <a:defRPr sz="5100">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80" name="Google Shape;180;g1be79b0d0fb_2_1823"/>
          <p:cNvSpPr txBox="1">
            <a:spLocks noGrp="1"/>
          </p:cNvSpPr>
          <p:nvPr>
            <p:ph type="dt" idx="10"/>
          </p:nvPr>
        </p:nvSpPr>
        <p:spPr>
          <a:xfrm>
            <a:off x="2891118" y="4604845"/>
            <a:ext cx="3381900" cy="273900"/>
          </a:xfrm>
          <a:prstGeom prst="rect">
            <a:avLst/>
          </a:prstGeom>
          <a:noFill/>
          <a:ln>
            <a:noFill/>
          </a:ln>
        </p:spPr>
        <p:txBody>
          <a:bodyPr spcFirstLastPara="1" wrap="square" lIns="68575" tIns="34275" rIns="68575" bIns="34275" anchor="t" anchorCtr="0">
            <a:noAutofit/>
          </a:bodyPr>
          <a:lstStyle>
            <a:lvl1pPr marR="0" lvl="0"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181" name="Google Shape;181;g1be79b0d0fb_2_1823"/>
          <p:cNvSpPr txBox="1">
            <a:spLocks noGrp="1"/>
          </p:cNvSpPr>
          <p:nvPr>
            <p:ph type="ftr" idx="11"/>
          </p:nvPr>
        </p:nvSpPr>
        <p:spPr>
          <a:xfrm>
            <a:off x="537882" y="4604845"/>
            <a:ext cx="2148000" cy="273900"/>
          </a:xfrm>
          <a:prstGeom prst="rect">
            <a:avLst/>
          </a:prstGeom>
          <a:noFill/>
          <a:ln>
            <a:noFill/>
          </a:ln>
        </p:spPr>
        <p:txBody>
          <a:bodyPr spcFirstLastPara="1" wrap="square" lIns="68575" tIns="34275" rIns="68575" bIns="34275" anchor="t" anchorCtr="0">
            <a:noAutofit/>
          </a:bodyPr>
          <a:lstStyle>
            <a:lvl1pPr marR="0" lvl="0"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182" name="Google Shape;182;g1be79b0d0fb_2_1823"/>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183" name="Google Shape;183;g1be79b0d0fb_2_1823" descr="Oregon Department of Education Logo"/>
          <p:cNvPicPr preferRelativeResize="0"/>
          <p:nvPr/>
        </p:nvPicPr>
        <p:blipFill rotWithShape="1">
          <a:blip r:embed="rId2">
            <a:alphaModFix/>
          </a:blip>
          <a:srcRect/>
          <a:stretch/>
        </p:blipFill>
        <p:spPr>
          <a:xfrm>
            <a:off x="3775327" y="160537"/>
            <a:ext cx="1593344" cy="1625348"/>
          </a:xfrm>
          <a:prstGeom prst="rect">
            <a:avLst/>
          </a:prstGeom>
          <a:noFill/>
          <a:ln>
            <a:noFill/>
          </a:ln>
        </p:spPr>
      </p:pic>
      <p:sp>
        <p:nvSpPr>
          <p:cNvPr id="184" name="Google Shape;184;g1be79b0d0fb_2_1823"/>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Gold_3-Title Bar and Content">
  <p:cSld name="Gold_3-Title Bar and Content">
    <p:bg>
      <p:bgPr>
        <a:solidFill>
          <a:schemeClr val="accent4"/>
        </a:solidFill>
        <a:effectLst/>
      </p:bgPr>
    </p:bg>
    <p:spTree>
      <p:nvGrpSpPr>
        <p:cNvPr id="1" name="Shape 185"/>
        <p:cNvGrpSpPr/>
        <p:nvPr/>
      </p:nvGrpSpPr>
      <p:grpSpPr>
        <a:xfrm>
          <a:off x="0" y="0"/>
          <a:ext cx="0" cy="0"/>
          <a:chOff x="0" y="0"/>
          <a:chExt cx="0" cy="0"/>
        </a:xfrm>
      </p:grpSpPr>
      <p:sp>
        <p:nvSpPr>
          <p:cNvPr id="186" name="Google Shape;186;g1be79b0d0fb_2_1832"/>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187" name="Google Shape;187;g1be79b0d0fb_2_1832"/>
          <p:cNvSpPr/>
          <p:nvPr/>
        </p:nvSpPr>
        <p:spPr>
          <a:xfrm>
            <a:off x="154641" y="161365"/>
            <a:ext cx="8831100" cy="1048200"/>
          </a:xfrm>
          <a:prstGeom prst="rect">
            <a:avLst/>
          </a:prstGeom>
          <a:solidFill>
            <a:srgbClr val="FAF5E3"/>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188" name="Google Shape;188;g1be79b0d0fb_2_1832"/>
          <p:cNvSpPr txBox="1">
            <a:spLocks noGrp="1"/>
          </p:cNvSpPr>
          <p:nvPr>
            <p:ph type="body" idx="1"/>
          </p:nvPr>
        </p:nvSpPr>
        <p:spPr>
          <a:xfrm>
            <a:off x="537882" y="1369219"/>
            <a:ext cx="8088300" cy="30819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189" name="Google Shape;189;g1be79b0d0fb_2_1832"/>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4"/>
              </a:buClr>
              <a:buSzPts val="3300"/>
              <a:buFont typeface="Calibri"/>
              <a:buNone/>
              <a:defRPr>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90" name="Google Shape;190;g1be79b0d0fb_2_1832"/>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191" name="Google Shape;191;g1be79b0d0fb_2_1832"/>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Gold_4-Content with Caption">
  <p:cSld name="Gold_4-Content with Caption">
    <p:bg>
      <p:bgPr>
        <a:solidFill>
          <a:schemeClr val="accent4"/>
        </a:solidFill>
        <a:effectLst/>
      </p:bgPr>
    </p:bg>
    <p:spTree>
      <p:nvGrpSpPr>
        <p:cNvPr id="1" name="Shape 192"/>
        <p:cNvGrpSpPr/>
        <p:nvPr/>
      </p:nvGrpSpPr>
      <p:grpSpPr>
        <a:xfrm>
          <a:off x="0" y="0"/>
          <a:ext cx="0" cy="0"/>
          <a:chOff x="0" y="0"/>
          <a:chExt cx="0" cy="0"/>
        </a:xfrm>
      </p:grpSpPr>
      <p:sp>
        <p:nvSpPr>
          <p:cNvPr id="193" name="Google Shape;193;g1be79b0d0fb_2_1839"/>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194" name="Google Shape;194;g1be79b0d0fb_2_1839"/>
          <p:cNvSpPr/>
          <p:nvPr/>
        </p:nvSpPr>
        <p:spPr>
          <a:xfrm>
            <a:off x="154642" y="161365"/>
            <a:ext cx="3547800" cy="4824300"/>
          </a:xfrm>
          <a:prstGeom prst="rect">
            <a:avLst/>
          </a:prstGeom>
          <a:solidFill>
            <a:srgbClr val="FAF5E3"/>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195" name="Google Shape;195;g1be79b0d0fb_2_1839"/>
          <p:cNvSpPr txBox="1">
            <a:spLocks noGrp="1"/>
          </p:cNvSpPr>
          <p:nvPr>
            <p:ph type="title"/>
          </p:nvPr>
        </p:nvSpPr>
        <p:spPr>
          <a:xfrm>
            <a:off x="537883" y="584734"/>
            <a:ext cx="2949000" cy="1903800"/>
          </a:xfrm>
          <a:prstGeom prst="rect">
            <a:avLst/>
          </a:prstGeom>
          <a:noFill/>
          <a:ln>
            <a:noFill/>
          </a:ln>
        </p:spPr>
        <p:txBody>
          <a:bodyPr spcFirstLastPara="1" wrap="square" lIns="68575" tIns="34275" rIns="68575" bIns="34275" anchor="t" anchorCtr="0">
            <a:normAutofit/>
          </a:bodyPr>
          <a:lstStyle>
            <a:lvl1pPr lvl="0" algn="l">
              <a:lnSpc>
                <a:spcPct val="90000"/>
              </a:lnSpc>
              <a:spcBef>
                <a:spcPts val="0"/>
              </a:spcBef>
              <a:spcAft>
                <a:spcPts val="0"/>
              </a:spcAft>
              <a:buClr>
                <a:schemeClr val="accent4"/>
              </a:buClr>
              <a:buSzPts val="3300"/>
              <a:buFont typeface="Calibri"/>
              <a:buNone/>
              <a:defRPr sz="3300">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96" name="Google Shape;196;g1be79b0d0fb_2_1839"/>
          <p:cNvSpPr txBox="1">
            <a:spLocks noGrp="1"/>
          </p:cNvSpPr>
          <p:nvPr>
            <p:ph type="body" idx="1"/>
          </p:nvPr>
        </p:nvSpPr>
        <p:spPr>
          <a:xfrm>
            <a:off x="3887391" y="584735"/>
            <a:ext cx="4629300" cy="3811200"/>
          </a:xfrm>
          <a:prstGeom prst="rect">
            <a:avLst/>
          </a:prstGeom>
          <a:noFill/>
          <a:ln>
            <a:noFill/>
          </a:ln>
        </p:spPr>
        <p:txBody>
          <a:bodyPr spcFirstLastPara="1" wrap="square" lIns="68575" tIns="34275" rIns="68575" bIns="34275" anchor="t" anchorCtr="0">
            <a:normAutofit/>
          </a:bodyPr>
          <a:lstStyle>
            <a:lvl1pPr marL="457200" lvl="0" indent="-342900" algn="l">
              <a:lnSpc>
                <a:spcPct val="90000"/>
              </a:lnSpc>
              <a:spcBef>
                <a:spcPts val="800"/>
              </a:spcBef>
              <a:spcAft>
                <a:spcPts val="0"/>
              </a:spcAft>
              <a:buClr>
                <a:schemeClr val="dk1"/>
              </a:buClr>
              <a:buSzPts val="1800"/>
              <a:buChar char="•"/>
              <a:defRPr sz="1800"/>
            </a:lvl1pPr>
            <a:lvl2pPr marL="914400" lvl="1" indent="-342900" algn="l">
              <a:lnSpc>
                <a:spcPct val="90000"/>
              </a:lnSpc>
              <a:spcBef>
                <a:spcPts val="400"/>
              </a:spcBef>
              <a:spcAft>
                <a:spcPts val="0"/>
              </a:spcAft>
              <a:buClr>
                <a:schemeClr val="dk1"/>
              </a:buClr>
              <a:buSzPts val="1800"/>
              <a:buChar char="•"/>
              <a:defRPr sz="1800"/>
            </a:lvl2pPr>
            <a:lvl3pPr marL="1371600" lvl="2" indent="-342900" algn="l">
              <a:lnSpc>
                <a:spcPct val="90000"/>
              </a:lnSpc>
              <a:spcBef>
                <a:spcPts val="400"/>
              </a:spcBef>
              <a:spcAft>
                <a:spcPts val="0"/>
              </a:spcAft>
              <a:buClr>
                <a:schemeClr val="dk1"/>
              </a:buClr>
              <a:buSzPts val="1800"/>
              <a:buChar char="•"/>
              <a:defRPr sz="1800"/>
            </a:lvl3pPr>
            <a:lvl4pPr marL="1828800" lvl="3" indent="-342900" algn="l">
              <a:lnSpc>
                <a:spcPct val="90000"/>
              </a:lnSpc>
              <a:spcBef>
                <a:spcPts val="400"/>
              </a:spcBef>
              <a:spcAft>
                <a:spcPts val="0"/>
              </a:spcAft>
              <a:buClr>
                <a:schemeClr val="dk1"/>
              </a:buClr>
              <a:buSzPts val="1800"/>
              <a:buChar char="•"/>
              <a:defRPr sz="1800"/>
            </a:lvl4pPr>
            <a:lvl5pPr marL="2286000" lvl="4" indent="-342900" algn="l">
              <a:lnSpc>
                <a:spcPct val="90000"/>
              </a:lnSpc>
              <a:spcBef>
                <a:spcPts val="400"/>
              </a:spcBef>
              <a:spcAft>
                <a:spcPts val="0"/>
              </a:spcAft>
              <a:buClr>
                <a:schemeClr val="dk1"/>
              </a:buClr>
              <a:buSzPts val="1800"/>
              <a:buChar char="•"/>
              <a:defRPr sz="1800"/>
            </a:lvl5pPr>
            <a:lvl6pPr marL="2743200" lvl="5" indent="-323850" algn="l">
              <a:lnSpc>
                <a:spcPct val="90000"/>
              </a:lnSpc>
              <a:spcBef>
                <a:spcPts val="400"/>
              </a:spcBef>
              <a:spcAft>
                <a:spcPts val="0"/>
              </a:spcAft>
              <a:buClr>
                <a:schemeClr val="dk1"/>
              </a:buClr>
              <a:buSzPts val="1500"/>
              <a:buChar char="•"/>
              <a:defRPr sz="1500"/>
            </a:lvl6pPr>
            <a:lvl7pPr marL="3200400" lvl="6" indent="-323850" algn="l">
              <a:lnSpc>
                <a:spcPct val="90000"/>
              </a:lnSpc>
              <a:spcBef>
                <a:spcPts val="400"/>
              </a:spcBef>
              <a:spcAft>
                <a:spcPts val="0"/>
              </a:spcAft>
              <a:buClr>
                <a:schemeClr val="dk1"/>
              </a:buClr>
              <a:buSzPts val="1500"/>
              <a:buChar char="•"/>
              <a:defRPr sz="1500"/>
            </a:lvl7pPr>
            <a:lvl8pPr marL="3657600" lvl="7" indent="-323850" algn="l">
              <a:lnSpc>
                <a:spcPct val="90000"/>
              </a:lnSpc>
              <a:spcBef>
                <a:spcPts val="400"/>
              </a:spcBef>
              <a:spcAft>
                <a:spcPts val="0"/>
              </a:spcAft>
              <a:buClr>
                <a:schemeClr val="dk1"/>
              </a:buClr>
              <a:buSzPts val="1500"/>
              <a:buChar char="•"/>
              <a:defRPr sz="1500"/>
            </a:lvl8pPr>
            <a:lvl9pPr marL="4114800" lvl="8" indent="-323850" algn="l">
              <a:lnSpc>
                <a:spcPct val="90000"/>
              </a:lnSpc>
              <a:spcBef>
                <a:spcPts val="400"/>
              </a:spcBef>
              <a:spcAft>
                <a:spcPts val="0"/>
              </a:spcAft>
              <a:buClr>
                <a:schemeClr val="dk1"/>
              </a:buClr>
              <a:buSzPts val="1500"/>
              <a:buChar char="•"/>
              <a:defRPr sz="1500"/>
            </a:lvl9pPr>
          </a:lstStyle>
          <a:p>
            <a:endParaRPr/>
          </a:p>
        </p:txBody>
      </p:sp>
      <p:sp>
        <p:nvSpPr>
          <p:cNvPr id="197" name="Google Shape;197;g1be79b0d0fb_2_1839"/>
          <p:cNvSpPr>
            <a:spLocks noGrp="1"/>
          </p:cNvSpPr>
          <p:nvPr>
            <p:ph type="pic" idx="2"/>
          </p:nvPr>
        </p:nvSpPr>
        <p:spPr>
          <a:xfrm>
            <a:off x="537883" y="2655094"/>
            <a:ext cx="2949000" cy="1740600"/>
          </a:xfrm>
          <a:prstGeom prst="rect">
            <a:avLst/>
          </a:prstGeom>
          <a:noFill/>
          <a:ln>
            <a:noFill/>
          </a:ln>
        </p:spPr>
      </p:sp>
      <p:sp>
        <p:nvSpPr>
          <p:cNvPr id="198" name="Google Shape;198;g1be79b0d0fb_2_1839"/>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199" name="Google Shape;199;g1be79b0d0fb_2_1839"/>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Gold_5-Title and Content">
  <p:cSld name="Gold_5-Title and Content">
    <p:bg>
      <p:bgPr>
        <a:solidFill>
          <a:schemeClr val="accent4"/>
        </a:solidFill>
        <a:effectLst/>
      </p:bgPr>
    </p:bg>
    <p:spTree>
      <p:nvGrpSpPr>
        <p:cNvPr id="1" name="Shape 200"/>
        <p:cNvGrpSpPr/>
        <p:nvPr/>
      </p:nvGrpSpPr>
      <p:grpSpPr>
        <a:xfrm>
          <a:off x="0" y="0"/>
          <a:ext cx="0" cy="0"/>
          <a:chOff x="0" y="0"/>
          <a:chExt cx="0" cy="0"/>
        </a:xfrm>
      </p:grpSpPr>
      <p:sp>
        <p:nvSpPr>
          <p:cNvPr id="201" name="Google Shape;201;g1be79b0d0fb_2_1847"/>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4"/>
              </a:buClr>
              <a:buSzPts val="3300"/>
              <a:buFont typeface="Calibri"/>
              <a:buNone/>
              <a:defRPr>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02" name="Google Shape;202;g1be79b0d0fb_2_1847"/>
          <p:cNvSpPr txBox="1">
            <a:spLocks noGrp="1"/>
          </p:cNvSpPr>
          <p:nvPr>
            <p:ph type="body" idx="1"/>
          </p:nvPr>
        </p:nvSpPr>
        <p:spPr>
          <a:xfrm>
            <a:off x="537882" y="1369219"/>
            <a:ext cx="8088300" cy="30819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03" name="Google Shape;203;g1be79b0d0fb_2_1847"/>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204" name="Google Shape;204;g1be79b0d0fb_2_1847"/>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Gold_6-Two Content">
  <p:cSld name="Gold_6-Two Content">
    <p:bg>
      <p:bgPr>
        <a:solidFill>
          <a:schemeClr val="accent4"/>
        </a:solidFill>
        <a:effectLst/>
      </p:bgPr>
    </p:bg>
    <p:spTree>
      <p:nvGrpSpPr>
        <p:cNvPr id="1" name="Shape 205"/>
        <p:cNvGrpSpPr/>
        <p:nvPr/>
      </p:nvGrpSpPr>
      <p:grpSpPr>
        <a:xfrm>
          <a:off x="0" y="0"/>
          <a:ext cx="0" cy="0"/>
          <a:chOff x="0" y="0"/>
          <a:chExt cx="0" cy="0"/>
        </a:xfrm>
      </p:grpSpPr>
      <p:sp>
        <p:nvSpPr>
          <p:cNvPr id="206" name="Google Shape;206;g1be79b0d0fb_2_1852"/>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4"/>
              </a:buClr>
              <a:buSzPts val="3300"/>
              <a:buFont typeface="Calibri"/>
              <a:buNone/>
              <a:defRPr>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07" name="Google Shape;207;g1be79b0d0fb_2_1852"/>
          <p:cNvSpPr txBox="1">
            <a:spLocks noGrp="1"/>
          </p:cNvSpPr>
          <p:nvPr>
            <p:ph type="body" idx="1"/>
          </p:nvPr>
        </p:nvSpPr>
        <p:spPr>
          <a:xfrm>
            <a:off x="537882" y="1369219"/>
            <a:ext cx="3976800" cy="30795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08" name="Google Shape;208;g1be79b0d0fb_2_1852"/>
          <p:cNvSpPr txBox="1">
            <a:spLocks noGrp="1"/>
          </p:cNvSpPr>
          <p:nvPr>
            <p:ph type="body" idx="2"/>
          </p:nvPr>
        </p:nvSpPr>
        <p:spPr>
          <a:xfrm>
            <a:off x="4629150" y="1369219"/>
            <a:ext cx="3997200" cy="30795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09" name="Google Shape;209;g1be79b0d0fb_2_1852"/>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210" name="Google Shape;210;g1be79b0d0fb_2_1852"/>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Gold_7-Comparison">
  <p:cSld name="Gold_7-Comparison">
    <p:bg>
      <p:bgPr>
        <a:solidFill>
          <a:schemeClr val="accent4"/>
        </a:solidFill>
        <a:effectLst/>
      </p:bgPr>
    </p:bg>
    <p:spTree>
      <p:nvGrpSpPr>
        <p:cNvPr id="1" name="Shape 211"/>
        <p:cNvGrpSpPr/>
        <p:nvPr/>
      </p:nvGrpSpPr>
      <p:grpSpPr>
        <a:xfrm>
          <a:off x="0" y="0"/>
          <a:ext cx="0" cy="0"/>
          <a:chOff x="0" y="0"/>
          <a:chExt cx="0" cy="0"/>
        </a:xfrm>
      </p:grpSpPr>
      <p:sp>
        <p:nvSpPr>
          <p:cNvPr id="212" name="Google Shape;212;g1be79b0d0fb_2_1858"/>
          <p:cNvSpPr txBox="1">
            <a:spLocks noGrp="1"/>
          </p:cNvSpPr>
          <p:nvPr>
            <p:ph type="body" idx="1"/>
          </p:nvPr>
        </p:nvSpPr>
        <p:spPr>
          <a:xfrm>
            <a:off x="537882" y="1260872"/>
            <a:ext cx="3960300" cy="6180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accent4"/>
              </a:buClr>
              <a:buSzPts val="2400"/>
              <a:buNone/>
              <a:defRPr sz="2400" b="0">
                <a:solidFill>
                  <a:schemeClr val="accent4"/>
                </a:solidFill>
              </a:defRPr>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213" name="Google Shape;213;g1be79b0d0fb_2_1858"/>
          <p:cNvSpPr txBox="1">
            <a:spLocks noGrp="1"/>
          </p:cNvSpPr>
          <p:nvPr>
            <p:ph type="body" idx="2"/>
          </p:nvPr>
        </p:nvSpPr>
        <p:spPr>
          <a:xfrm>
            <a:off x="537882" y="1878806"/>
            <a:ext cx="3960300" cy="25758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14" name="Google Shape;214;g1be79b0d0fb_2_1858"/>
          <p:cNvSpPr txBox="1">
            <a:spLocks noGrp="1"/>
          </p:cNvSpPr>
          <p:nvPr>
            <p:ph type="body" idx="3"/>
          </p:nvPr>
        </p:nvSpPr>
        <p:spPr>
          <a:xfrm>
            <a:off x="4629150" y="1260872"/>
            <a:ext cx="3997200" cy="6180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accent4"/>
              </a:buClr>
              <a:buSzPts val="2400"/>
              <a:buNone/>
              <a:defRPr sz="2400" b="0">
                <a:solidFill>
                  <a:schemeClr val="accent4"/>
                </a:solidFill>
              </a:defRPr>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215" name="Google Shape;215;g1be79b0d0fb_2_1858"/>
          <p:cNvSpPr txBox="1">
            <a:spLocks noGrp="1"/>
          </p:cNvSpPr>
          <p:nvPr>
            <p:ph type="body" idx="4"/>
          </p:nvPr>
        </p:nvSpPr>
        <p:spPr>
          <a:xfrm>
            <a:off x="4629150" y="1878806"/>
            <a:ext cx="3997200" cy="25758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16" name="Google Shape;216;g1be79b0d0fb_2_1858"/>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4"/>
              </a:buClr>
              <a:buSzPts val="2400"/>
              <a:buFont typeface="Calibri"/>
              <a:buNone/>
              <a:defRPr sz="2400">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17" name="Google Shape;217;g1be79b0d0fb_2_1858"/>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218" name="Google Shape;218;g1be79b0d0fb_2_1858"/>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matchingName="Gold_8-Title Only">
  <p:cSld name="Gold_8-Title Only">
    <p:bg>
      <p:bgPr>
        <a:solidFill>
          <a:schemeClr val="accent4"/>
        </a:solidFill>
        <a:effectLst/>
      </p:bgPr>
    </p:bg>
    <p:spTree>
      <p:nvGrpSpPr>
        <p:cNvPr id="1" name="Shape 219"/>
        <p:cNvGrpSpPr/>
        <p:nvPr/>
      </p:nvGrpSpPr>
      <p:grpSpPr>
        <a:xfrm>
          <a:off x="0" y="0"/>
          <a:ext cx="0" cy="0"/>
          <a:chOff x="0" y="0"/>
          <a:chExt cx="0" cy="0"/>
        </a:xfrm>
      </p:grpSpPr>
      <p:sp>
        <p:nvSpPr>
          <p:cNvPr id="220" name="Google Shape;220;g1be79b0d0fb_2_1866"/>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221" name="Google Shape;221;g1be79b0d0fb_2_1866"/>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4"/>
              </a:buClr>
              <a:buSzPts val="3300"/>
              <a:buFont typeface="Calibri"/>
              <a:buNone/>
              <a:defRPr>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22" name="Google Shape;222;g1be79b0d0fb_2_1866"/>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223" name="Google Shape;223;g1be79b0d0fb_2_1866"/>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Blue_2-Section Header">
  <p:cSld name="Blue_2-Section Header">
    <p:bg>
      <p:bgPr>
        <a:solidFill>
          <a:schemeClr val="accent1"/>
        </a:solidFill>
        <a:effectLst/>
      </p:bgPr>
    </p:bg>
    <p:spTree>
      <p:nvGrpSpPr>
        <p:cNvPr id="1" name="Shape 31"/>
        <p:cNvGrpSpPr/>
        <p:nvPr/>
      </p:nvGrpSpPr>
      <p:grpSpPr>
        <a:xfrm>
          <a:off x="0" y="0"/>
          <a:ext cx="0" cy="0"/>
          <a:chOff x="0" y="0"/>
          <a:chExt cx="0" cy="0"/>
        </a:xfrm>
      </p:grpSpPr>
      <p:sp>
        <p:nvSpPr>
          <p:cNvPr id="32" name="Google Shape;32;g1be79b0d0fb_2_1671"/>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33" name="Google Shape;33;g1be79b0d0fb_2_1671"/>
          <p:cNvSpPr/>
          <p:nvPr/>
        </p:nvSpPr>
        <p:spPr>
          <a:xfrm>
            <a:off x="154640" y="1866568"/>
            <a:ext cx="8831100" cy="14253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200"/>
              <a:buFont typeface="Arial"/>
              <a:buNone/>
            </a:pPr>
            <a:endParaRPr sz="1200" b="0" i="0" u="none" strike="noStrike" cap="none">
              <a:solidFill>
                <a:schemeClr val="lt1"/>
              </a:solidFill>
              <a:latin typeface="Calibri"/>
              <a:ea typeface="Calibri"/>
              <a:cs typeface="Calibri"/>
              <a:sym typeface="Calibri"/>
            </a:endParaRPr>
          </a:p>
        </p:txBody>
      </p:sp>
      <p:sp>
        <p:nvSpPr>
          <p:cNvPr id="34" name="Google Shape;34;g1be79b0d0fb_2_1671"/>
          <p:cNvSpPr txBox="1">
            <a:spLocks noGrp="1"/>
          </p:cNvSpPr>
          <p:nvPr>
            <p:ph type="ctrTitle"/>
          </p:nvPr>
        </p:nvSpPr>
        <p:spPr>
          <a:xfrm>
            <a:off x="537883" y="1866568"/>
            <a:ext cx="8088300" cy="14253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Clr>
                <a:schemeClr val="accent1"/>
              </a:buClr>
              <a:buSzPts val="5100"/>
              <a:buFont typeface="Calibri"/>
              <a:buNone/>
              <a:defRPr sz="5100">
                <a:solidFill>
                  <a:schemeClr val="accent1"/>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pic>
        <p:nvPicPr>
          <p:cNvPr id="35" name="Google Shape;35;g1be79b0d0fb_2_1671" descr="Oregon Department of Education Logo"/>
          <p:cNvPicPr preferRelativeResize="0"/>
          <p:nvPr/>
        </p:nvPicPr>
        <p:blipFill rotWithShape="1">
          <a:blip r:embed="rId2">
            <a:alphaModFix/>
          </a:blip>
          <a:srcRect/>
          <a:stretch/>
        </p:blipFill>
        <p:spPr>
          <a:xfrm>
            <a:off x="3775327" y="160537"/>
            <a:ext cx="1593344" cy="1625348"/>
          </a:xfrm>
          <a:prstGeom prst="rect">
            <a:avLst/>
          </a:prstGeom>
          <a:noFill/>
          <a:ln>
            <a:noFill/>
          </a:ln>
        </p:spPr>
      </p:pic>
      <p:sp>
        <p:nvSpPr>
          <p:cNvPr id="36" name="Google Shape;36;g1be79b0d0fb_2_1671"/>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37" name="Google Shape;37;g1be79b0d0fb_2_1671"/>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matchingName="Gold_9-Blank">
  <p:cSld name="Gold_9-Blank">
    <p:bg>
      <p:bgPr>
        <a:solidFill>
          <a:schemeClr val="accent4"/>
        </a:solidFill>
        <a:effectLst/>
      </p:bgPr>
    </p:bg>
    <p:spTree>
      <p:nvGrpSpPr>
        <p:cNvPr id="1" name="Shape 224"/>
        <p:cNvGrpSpPr/>
        <p:nvPr/>
      </p:nvGrpSpPr>
      <p:grpSpPr>
        <a:xfrm>
          <a:off x="0" y="0"/>
          <a:ext cx="0" cy="0"/>
          <a:chOff x="0" y="0"/>
          <a:chExt cx="0" cy="0"/>
        </a:xfrm>
      </p:grpSpPr>
      <p:sp>
        <p:nvSpPr>
          <p:cNvPr id="225" name="Google Shape;225;g1be79b0d0fb_2_1871"/>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lt1"/>
                </a:solidFill>
                <a:latin typeface="Calibri"/>
                <a:ea typeface="Calibri"/>
                <a:cs typeface="Calibri"/>
                <a:sym typeface="Calibri"/>
              </a:rPr>
              <a:t>v</a:t>
            </a:r>
            <a:endParaRPr sz="1100" b="0" i="0" u="none" strike="noStrike" cap="none">
              <a:solidFill>
                <a:srgbClr val="000000"/>
              </a:solidFill>
              <a:latin typeface="Arial"/>
              <a:ea typeface="Arial"/>
              <a:cs typeface="Arial"/>
              <a:sym typeface="Arial"/>
            </a:endParaRPr>
          </a:p>
        </p:txBody>
      </p:sp>
      <p:sp>
        <p:nvSpPr>
          <p:cNvPr id="226" name="Google Shape;226;g1be79b0d0fb_2_1871"/>
          <p:cNvSpPr txBox="1">
            <a:spLocks noGrp="1"/>
          </p:cNvSpPr>
          <p:nvPr>
            <p:ph type="body" idx="1"/>
          </p:nvPr>
        </p:nvSpPr>
        <p:spPr>
          <a:xfrm>
            <a:off x="537882" y="494969"/>
            <a:ext cx="8088300" cy="40491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27" name="Google Shape;227;g1be79b0d0fb_2_1871"/>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228" name="Google Shape;228;g1be79b0d0fb_2_1871"/>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matchingName="Gold_10-Large Type">
  <p:cSld name="Gold_10-Large Type">
    <p:bg>
      <p:bgPr>
        <a:solidFill>
          <a:schemeClr val="accent4"/>
        </a:solidFill>
        <a:effectLst/>
      </p:bgPr>
    </p:bg>
    <p:spTree>
      <p:nvGrpSpPr>
        <p:cNvPr id="1" name="Shape 229"/>
        <p:cNvGrpSpPr/>
        <p:nvPr/>
      </p:nvGrpSpPr>
      <p:grpSpPr>
        <a:xfrm>
          <a:off x="0" y="0"/>
          <a:ext cx="0" cy="0"/>
          <a:chOff x="0" y="0"/>
          <a:chExt cx="0" cy="0"/>
        </a:xfrm>
      </p:grpSpPr>
      <p:sp>
        <p:nvSpPr>
          <p:cNvPr id="230" name="Google Shape;230;g1be79b0d0fb_2_1876"/>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pic>
        <p:nvPicPr>
          <p:cNvPr id="231" name="Google Shape;231;g1be79b0d0fb_2_1876" descr="Decorative line break"/>
          <p:cNvPicPr preferRelativeResize="0"/>
          <p:nvPr/>
        </p:nvPicPr>
        <p:blipFill rotWithShape="1">
          <a:blip r:embed="rId2">
            <a:alphaModFix/>
          </a:blip>
          <a:srcRect/>
          <a:stretch/>
        </p:blipFill>
        <p:spPr>
          <a:xfrm>
            <a:off x="4089652" y="2886671"/>
            <a:ext cx="964694" cy="18288"/>
          </a:xfrm>
          <a:prstGeom prst="rect">
            <a:avLst/>
          </a:prstGeom>
          <a:noFill/>
          <a:ln>
            <a:noFill/>
          </a:ln>
        </p:spPr>
      </p:pic>
      <p:sp>
        <p:nvSpPr>
          <p:cNvPr id="232" name="Google Shape;232;g1be79b0d0fb_2_1876"/>
          <p:cNvSpPr txBox="1">
            <a:spLocks noGrp="1"/>
          </p:cNvSpPr>
          <p:nvPr>
            <p:ph type="ctrTitle"/>
          </p:nvPr>
        </p:nvSpPr>
        <p:spPr>
          <a:xfrm>
            <a:off x="1143000" y="1124344"/>
            <a:ext cx="6858000" cy="17907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Clr>
                <a:schemeClr val="accent4"/>
              </a:buClr>
              <a:buSzPts val="9000"/>
              <a:buFont typeface="Calibri"/>
              <a:buNone/>
              <a:defRPr sz="9000">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33" name="Google Shape;233;g1be79b0d0fb_2_1876"/>
          <p:cNvSpPr txBox="1">
            <a:spLocks noGrp="1"/>
          </p:cNvSpPr>
          <p:nvPr>
            <p:ph type="subTitle" idx="1"/>
          </p:nvPr>
        </p:nvSpPr>
        <p:spPr>
          <a:xfrm>
            <a:off x="1143000" y="3002388"/>
            <a:ext cx="6858000" cy="66030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800"/>
              </a:spcBef>
              <a:spcAft>
                <a:spcPts val="0"/>
              </a:spcAft>
              <a:buClr>
                <a:schemeClr val="accent4"/>
              </a:buClr>
              <a:buSzPts val="1800"/>
              <a:buNone/>
              <a:defRPr sz="1800">
                <a:solidFill>
                  <a:schemeClr val="accent4"/>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a:endParaRPr/>
          </a:p>
        </p:txBody>
      </p:sp>
      <p:sp>
        <p:nvSpPr>
          <p:cNvPr id="234" name="Google Shape;234;g1be79b0d0fb_2_1876"/>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235" name="Google Shape;235;g1be79b0d0fb_2_1876"/>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matchingName="Gold_11-Follow Us">
  <p:cSld name="Gold_11-Follow Us">
    <p:bg>
      <p:bgPr>
        <a:solidFill>
          <a:schemeClr val="accent4"/>
        </a:solidFill>
        <a:effectLst/>
      </p:bgPr>
    </p:bg>
    <p:spTree>
      <p:nvGrpSpPr>
        <p:cNvPr id="1" name="Shape 236"/>
        <p:cNvGrpSpPr/>
        <p:nvPr/>
      </p:nvGrpSpPr>
      <p:grpSpPr>
        <a:xfrm>
          <a:off x="0" y="0"/>
          <a:ext cx="0" cy="0"/>
          <a:chOff x="0" y="0"/>
          <a:chExt cx="0" cy="0"/>
        </a:xfrm>
      </p:grpSpPr>
      <p:sp>
        <p:nvSpPr>
          <p:cNvPr id="237" name="Google Shape;237;g1be79b0d0fb_2_1883"/>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pic>
        <p:nvPicPr>
          <p:cNvPr id="238" name="Google Shape;238;g1be79b0d0fb_2_1883" descr="Decorative line break"/>
          <p:cNvPicPr preferRelativeResize="0"/>
          <p:nvPr/>
        </p:nvPicPr>
        <p:blipFill rotWithShape="1">
          <a:blip r:embed="rId2">
            <a:alphaModFix/>
          </a:blip>
          <a:srcRect/>
          <a:stretch/>
        </p:blipFill>
        <p:spPr>
          <a:xfrm>
            <a:off x="4089652" y="2886671"/>
            <a:ext cx="964694" cy="18288"/>
          </a:xfrm>
          <a:prstGeom prst="rect">
            <a:avLst/>
          </a:prstGeom>
          <a:noFill/>
          <a:ln>
            <a:noFill/>
          </a:ln>
        </p:spPr>
      </p:pic>
      <p:sp>
        <p:nvSpPr>
          <p:cNvPr id="239" name="Google Shape;239;g1be79b0d0fb_2_1883"/>
          <p:cNvSpPr txBox="1">
            <a:spLocks noGrp="1"/>
          </p:cNvSpPr>
          <p:nvPr>
            <p:ph type="ctrTitle"/>
          </p:nvPr>
        </p:nvSpPr>
        <p:spPr>
          <a:xfrm>
            <a:off x="1143000" y="1124344"/>
            <a:ext cx="6858000" cy="17907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Clr>
                <a:schemeClr val="accent4"/>
              </a:buClr>
              <a:buSzPts val="9000"/>
              <a:buFont typeface="Calibri"/>
              <a:buNone/>
              <a:defRPr sz="9000">
                <a:solidFill>
                  <a:schemeClr val="accent4"/>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pic>
        <p:nvPicPr>
          <p:cNvPr id="240" name="Google Shape;240;g1be79b0d0fb_2_1883" descr="Twitter icon"/>
          <p:cNvPicPr preferRelativeResize="0"/>
          <p:nvPr/>
        </p:nvPicPr>
        <p:blipFill rotWithShape="1">
          <a:blip r:embed="rId3">
            <a:alphaModFix/>
          </a:blip>
          <a:srcRect/>
          <a:stretch/>
        </p:blipFill>
        <p:spPr>
          <a:xfrm>
            <a:off x="2038718" y="3032551"/>
            <a:ext cx="375030" cy="375030"/>
          </a:xfrm>
          <a:prstGeom prst="rect">
            <a:avLst/>
          </a:prstGeom>
          <a:noFill/>
          <a:ln>
            <a:noFill/>
          </a:ln>
        </p:spPr>
      </p:pic>
      <p:pic>
        <p:nvPicPr>
          <p:cNvPr id="241" name="Google Shape;241;g1be79b0d0fb_2_1883" descr="Facebook icon"/>
          <p:cNvPicPr preferRelativeResize="0"/>
          <p:nvPr/>
        </p:nvPicPr>
        <p:blipFill rotWithShape="1">
          <a:blip r:embed="rId4">
            <a:alphaModFix/>
          </a:blip>
          <a:srcRect/>
          <a:stretch/>
        </p:blipFill>
        <p:spPr>
          <a:xfrm>
            <a:off x="6768720" y="3032551"/>
            <a:ext cx="375030" cy="375030"/>
          </a:xfrm>
          <a:prstGeom prst="rect">
            <a:avLst/>
          </a:prstGeom>
          <a:noFill/>
          <a:ln>
            <a:noFill/>
          </a:ln>
        </p:spPr>
      </p:pic>
      <p:sp>
        <p:nvSpPr>
          <p:cNvPr id="242" name="Google Shape;242;g1be79b0d0fb_2_1883"/>
          <p:cNvSpPr txBox="1"/>
          <p:nvPr/>
        </p:nvSpPr>
        <p:spPr>
          <a:xfrm>
            <a:off x="2038718" y="3032551"/>
            <a:ext cx="5105100" cy="346200"/>
          </a:xfrm>
          <a:prstGeom prst="rect">
            <a:avLst/>
          </a:prstGeom>
          <a:noFill/>
          <a:ln>
            <a:noFill/>
          </a:ln>
        </p:spPr>
        <p:txBody>
          <a:bodyPr spcFirstLastPara="1" wrap="square" lIns="68575" tIns="34275" rIns="68575" bIns="34275" anchor="t" anchorCtr="0">
            <a:spAutoFit/>
          </a:bodyPr>
          <a:lstStyle/>
          <a:p>
            <a:pPr marL="0" marR="0" lvl="0" indent="0" algn="ctr" rtl="0">
              <a:lnSpc>
                <a:spcPct val="100000"/>
              </a:lnSpc>
              <a:spcBef>
                <a:spcPts val="0"/>
              </a:spcBef>
              <a:spcAft>
                <a:spcPts val="0"/>
              </a:spcAft>
              <a:buClr>
                <a:schemeClr val="accent1"/>
              </a:buClr>
              <a:buSzPts val="1800"/>
              <a:buFont typeface="Calibri"/>
              <a:buNone/>
            </a:pPr>
            <a:r>
              <a:rPr lang="en-US" sz="1800" b="0" i="0" u="none" strike="noStrike" cap="none">
                <a:solidFill>
                  <a:schemeClr val="accent1"/>
                </a:solidFill>
                <a:latin typeface="Calibri"/>
                <a:ea typeface="Calibri"/>
                <a:cs typeface="Calibri"/>
                <a:sym typeface="Calibri"/>
              </a:rPr>
              <a:t>twitter.com/ORDeptEd | fb.com/ORDeptEd</a:t>
            </a:r>
            <a:endParaRPr sz="1800" b="0" i="0" u="none" strike="noStrike" cap="none">
              <a:solidFill>
                <a:schemeClr val="accent1"/>
              </a:solidFill>
              <a:latin typeface="Calibri"/>
              <a:ea typeface="Calibri"/>
              <a:cs typeface="Calibri"/>
              <a:sym typeface="Calibri"/>
            </a:endParaRPr>
          </a:p>
        </p:txBody>
      </p:sp>
      <p:sp>
        <p:nvSpPr>
          <p:cNvPr id="243" name="Google Shape;243;g1be79b0d0fb_2_1883"/>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244" name="Google Shape;244;g1be79b0d0fb_2_1883"/>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matchingName="Orange_1-Title Slide">
  <p:cSld name="Orange_1-Title Slide">
    <p:bg>
      <p:bgPr>
        <a:solidFill>
          <a:schemeClr val="accent3"/>
        </a:solidFill>
        <a:effectLst/>
      </p:bgPr>
    </p:bg>
    <p:spTree>
      <p:nvGrpSpPr>
        <p:cNvPr id="1" name="Shape 245"/>
        <p:cNvGrpSpPr/>
        <p:nvPr/>
      </p:nvGrpSpPr>
      <p:grpSpPr>
        <a:xfrm>
          <a:off x="0" y="0"/>
          <a:ext cx="0" cy="0"/>
          <a:chOff x="0" y="0"/>
          <a:chExt cx="0" cy="0"/>
        </a:xfrm>
      </p:grpSpPr>
      <p:sp>
        <p:nvSpPr>
          <p:cNvPr id="246" name="Google Shape;246;g1be79b0d0fb_2_1892"/>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247" name="Google Shape;247;g1be79b0d0fb_2_1892"/>
          <p:cNvSpPr/>
          <p:nvPr/>
        </p:nvSpPr>
        <p:spPr>
          <a:xfrm>
            <a:off x="154641" y="4461062"/>
            <a:ext cx="8831100" cy="524400"/>
          </a:xfrm>
          <a:prstGeom prst="rect">
            <a:avLst/>
          </a:prstGeom>
          <a:solidFill>
            <a:srgbClr val="FCEDE1"/>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pic>
        <p:nvPicPr>
          <p:cNvPr id="248" name="Google Shape;248;g1be79b0d0fb_2_1892" descr="Decorative line break"/>
          <p:cNvPicPr preferRelativeResize="0"/>
          <p:nvPr/>
        </p:nvPicPr>
        <p:blipFill rotWithShape="1">
          <a:blip r:embed="rId2">
            <a:alphaModFix/>
          </a:blip>
          <a:srcRect/>
          <a:stretch/>
        </p:blipFill>
        <p:spPr>
          <a:xfrm>
            <a:off x="4089652" y="2604100"/>
            <a:ext cx="964694" cy="18288"/>
          </a:xfrm>
          <a:prstGeom prst="rect">
            <a:avLst/>
          </a:prstGeom>
          <a:noFill/>
          <a:ln>
            <a:noFill/>
          </a:ln>
        </p:spPr>
      </p:pic>
      <p:sp>
        <p:nvSpPr>
          <p:cNvPr id="249" name="Google Shape;249;g1be79b0d0fb_2_1892"/>
          <p:cNvSpPr txBox="1">
            <a:spLocks noGrp="1"/>
          </p:cNvSpPr>
          <p:nvPr>
            <p:ph type="ctrTitle"/>
          </p:nvPr>
        </p:nvSpPr>
        <p:spPr>
          <a:xfrm>
            <a:off x="1143000" y="1865026"/>
            <a:ext cx="6858000" cy="767400"/>
          </a:xfrm>
          <a:prstGeom prst="rect">
            <a:avLst/>
          </a:prstGeom>
          <a:noFill/>
          <a:ln>
            <a:noFill/>
          </a:ln>
        </p:spPr>
        <p:txBody>
          <a:bodyPr spcFirstLastPara="1" wrap="square" lIns="68575" tIns="34275" rIns="68575" bIns="34275" anchor="b" anchorCtr="0">
            <a:normAutofit/>
          </a:bodyPr>
          <a:lstStyle>
            <a:lvl1pPr lvl="0" algn="ctr">
              <a:lnSpc>
                <a:spcPct val="90000"/>
              </a:lnSpc>
              <a:spcBef>
                <a:spcPts val="0"/>
              </a:spcBef>
              <a:spcAft>
                <a:spcPts val="0"/>
              </a:spcAft>
              <a:buClr>
                <a:schemeClr val="accent3"/>
              </a:buClr>
              <a:buSzPts val="4100"/>
              <a:buFont typeface="Calibri"/>
              <a:buNone/>
              <a:defRPr sz="4100">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50" name="Google Shape;250;g1be79b0d0fb_2_1892"/>
          <p:cNvSpPr txBox="1">
            <a:spLocks noGrp="1"/>
          </p:cNvSpPr>
          <p:nvPr>
            <p:ph type="subTitle" idx="1"/>
          </p:nvPr>
        </p:nvSpPr>
        <p:spPr>
          <a:xfrm>
            <a:off x="1143000" y="2701528"/>
            <a:ext cx="6858000" cy="124170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800"/>
              </a:spcBef>
              <a:spcAft>
                <a:spcPts val="0"/>
              </a:spcAft>
              <a:buClr>
                <a:schemeClr val="accent3"/>
              </a:buClr>
              <a:buSzPts val="1800"/>
              <a:buNone/>
              <a:defRPr sz="1800">
                <a:solidFill>
                  <a:schemeClr val="accent3"/>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a:endParaRPr/>
          </a:p>
        </p:txBody>
      </p:sp>
      <p:pic>
        <p:nvPicPr>
          <p:cNvPr id="251" name="Google Shape;251;g1be79b0d0fb_2_1892" descr="Oregon Department of Education Logo"/>
          <p:cNvPicPr preferRelativeResize="0"/>
          <p:nvPr/>
        </p:nvPicPr>
        <p:blipFill rotWithShape="1">
          <a:blip r:embed="rId3">
            <a:alphaModFix/>
          </a:blip>
          <a:srcRect/>
          <a:stretch/>
        </p:blipFill>
        <p:spPr>
          <a:xfrm>
            <a:off x="3775327" y="160537"/>
            <a:ext cx="1593344" cy="1625348"/>
          </a:xfrm>
          <a:prstGeom prst="rect">
            <a:avLst/>
          </a:prstGeom>
          <a:noFill/>
          <a:ln>
            <a:noFill/>
          </a:ln>
        </p:spPr>
      </p:pic>
      <p:sp>
        <p:nvSpPr>
          <p:cNvPr id="252" name="Google Shape;252;g1be79b0d0fb_2_1892"/>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253" name="Google Shape;253;g1be79b0d0fb_2_1892"/>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matchingName="Orange_2-Section Header">
  <p:cSld name="Orange_2-Section Header">
    <p:bg>
      <p:bgPr>
        <a:solidFill>
          <a:schemeClr val="accent3"/>
        </a:solidFill>
        <a:effectLst/>
      </p:bgPr>
    </p:bg>
    <p:spTree>
      <p:nvGrpSpPr>
        <p:cNvPr id="1" name="Shape 254"/>
        <p:cNvGrpSpPr/>
        <p:nvPr/>
      </p:nvGrpSpPr>
      <p:grpSpPr>
        <a:xfrm>
          <a:off x="0" y="0"/>
          <a:ext cx="0" cy="0"/>
          <a:chOff x="0" y="0"/>
          <a:chExt cx="0" cy="0"/>
        </a:xfrm>
      </p:grpSpPr>
      <p:sp>
        <p:nvSpPr>
          <p:cNvPr id="255" name="Google Shape;255;g1be79b0d0fb_2_1901"/>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256" name="Google Shape;256;g1be79b0d0fb_2_1901"/>
          <p:cNvSpPr/>
          <p:nvPr/>
        </p:nvSpPr>
        <p:spPr>
          <a:xfrm>
            <a:off x="154640" y="1866568"/>
            <a:ext cx="8831100" cy="1425300"/>
          </a:xfrm>
          <a:prstGeom prst="rect">
            <a:avLst/>
          </a:prstGeom>
          <a:solidFill>
            <a:srgbClr val="FCEDE1"/>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200"/>
              <a:buFont typeface="Arial"/>
              <a:buNone/>
            </a:pPr>
            <a:endParaRPr sz="1200" b="0" i="0" u="none" strike="noStrike" cap="none">
              <a:solidFill>
                <a:schemeClr val="lt1"/>
              </a:solidFill>
              <a:latin typeface="Calibri"/>
              <a:ea typeface="Calibri"/>
              <a:cs typeface="Calibri"/>
              <a:sym typeface="Calibri"/>
            </a:endParaRPr>
          </a:p>
        </p:txBody>
      </p:sp>
      <p:sp>
        <p:nvSpPr>
          <p:cNvPr id="257" name="Google Shape;257;g1be79b0d0fb_2_1901"/>
          <p:cNvSpPr txBox="1">
            <a:spLocks noGrp="1"/>
          </p:cNvSpPr>
          <p:nvPr>
            <p:ph type="ctrTitle"/>
          </p:nvPr>
        </p:nvSpPr>
        <p:spPr>
          <a:xfrm>
            <a:off x="537883" y="1866568"/>
            <a:ext cx="8088300" cy="14253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Clr>
                <a:schemeClr val="accent3"/>
              </a:buClr>
              <a:buSzPts val="5100"/>
              <a:buFont typeface="Calibri"/>
              <a:buNone/>
              <a:defRPr sz="5100">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pic>
        <p:nvPicPr>
          <p:cNvPr id="258" name="Google Shape;258;g1be79b0d0fb_2_1901" descr="Oregon Department of Education Logo"/>
          <p:cNvPicPr preferRelativeResize="0"/>
          <p:nvPr/>
        </p:nvPicPr>
        <p:blipFill rotWithShape="1">
          <a:blip r:embed="rId2">
            <a:alphaModFix/>
          </a:blip>
          <a:srcRect/>
          <a:stretch/>
        </p:blipFill>
        <p:spPr>
          <a:xfrm>
            <a:off x="3775327" y="160537"/>
            <a:ext cx="1593344" cy="1625348"/>
          </a:xfrm>
          <a:prstGeom prst="rect">
            <a:avLst/>
          </a:prstGeom>
          <a:noFill/>
          <a:ln>
            <a:noFill/>
          </a:ln>
        </p:spPr>
      </p:pic>
      <p:sp>
        <p:nvSpPr>
          <p:cNvPr id="259" name="Google Shape;259;g1be79b0d0fb_2_1901"/>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260" name="Google Shape;260;g1be79b0d0fb_2_1901"/>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matchingName="Orange_3-Title Bar and Content">
  <p:cSld name="Orange_3-Title Bar and Content">
    <p:bg>
      <p:bgPr>
        <a:solidFill>
          <a:schemeClr val="accent3"/>
        </a:solidFill>
        <a:effectLst/>
      </p:bgPr>
    </p:bg>
    <p:spTree>
      <p:nvGrpSpPr>
        <p:cNvPr id="1" name="Shape 261"/>
        <p:cNvGrpSpPr/>
        <p:nvPr/>
      </p:nvGrpSpPr>
      <p:grpSpPr>
        <a:xfrm>
          <a:off x="0" y="0"/>
          <a:ext cx="0" cy="0"/>
          <a:chOff x="0" y="0"/>
          <a:chExt cx="0" cy="0"/>
        </a:xfrm>
      </p:grpSpPr>
      <p:sp>
        <p:nvSpPr>
          <p:cNvPr id="262" name="Google Shape;262;g1be79b0d0fb_2_1908"/>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263" name="Google Shape;263;g1be79b0d0fb_2_1908"/>
          <p:cNvSpPr/>
          <p:nvPr/>
        </p:nvSpPr>
        <p:spPr>
          <a:xfrm>
            <a:off x="154641" y="161365"/>
            <a:ext cx="8831100" cy="1048200"/>
          </a:xfrm>
          <a:prstGeom prst="rect">
            <a:avLst/>
          </a:prstGeom>
          <a:solidFill>
            <a:srgbClr val="FCEDE1"/>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264" name="Google Shape;264;g1be79b0d0fb_2_1908"/>
          <p:cNvSpPr txBox="1">
            <a:spLocks noGrp="1"/>
          </p:cNvSpPr>
          <p:nvPr>
            <p:ph type="body" idx="1"/>
          </p:nvPr>
        </p:nvSpPr>
        <p:spPr>
          <a:xfrm>
            <a:off x="537882" y="1369219"/>
            <a:ext cx="8088300" cy="30819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65" name="Google Shape;265;g1be79b0d0fb_2_1908"/>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3"/>
              </a:buClr>
              <a:buSzPts val="3300"/>
              <a:buFont typeface="Calibri"/>
              <a:buNone/>
              <a:defRPr>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66" name="Google Shape;266;g1be79b0d0fb_2_1908"/>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267" name="Google Shape;267;g1be79b0d0fb_2_1908"/>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matchingName="Orange_4-Content with Caption">
  <p:cSld name="Orange_4-Content with Caption">
    <p:bg>
      <p:bgPr>
        <a:solidFill>
          <a:schemeClr val="accent3"/>
        </a:solidFill>
        <a:effectLst/>
      </p:bgPr>
    </p:bg>
    <p:spTree>
      <p:nvGrpSpPr>
        <p:cNvPr id="1" name="Shape 268"/>
        <p:cNvGrpSpPr/>
        <p:nvPr/>
      </p:nvGrpSpPr>
      <p:grpSpPr>
        <a:xfrm>
          <a:off x="0" y="0"/>
          <a:ext cx="0" cy="0"/>
          <a:chOff x="0" y="0"/>
          <a:chExt cx="0" cy="0"/>
        </a:xfrm>
      </p:grpSpPr>
      <p:sp>
        <p:nvSpPr>
          <p:cNvPr id="269" name="Google Shape;269;g1be79b0d0fb_2_1915"/>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270" name="Google Shape;270;g1be79b0d0fb_2_1915"/>
          <p:cNvSpPr/>
          <p:nvPr/>
        </p:nvSpPr>
        <p:spPr>
          <a:xfrm>
            <a:off x="154642" y="161365"/>
            <a:ext cx="3547800" cy="4824300"/>
          </a:xfrm>
          <a:prstGeom prst="rect">
            <a:avLst/>
          </a:prstGeom>
          <a:solidFill>
            <a:srgbClr val="FCEDE1"/>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271" name="Google Shape;271;g1be79b0d0fb_2_1915"/>
          <p:cNvSpPr txBox="1">
            <a:spLocks noGrp="1"/>
          </p:cNvSpPr>
          <p:nvPr>
            <p:ph type="title"/>
          </p:nvPr>
        </p:nvSpPr>
        <p:spPr>
          <a:xfrm>
            <a:off x="537883" y="584734"/>
            <a:ext cx="2949000" cy="1900500"/>
          </a:xfrm>
          <a:prstGeom prst="rect">
            <a:avLst/>
          </a:prstGeom>
          <a:noFill/>
          <a:ln>
            <a:noFill/>
          </a:ln>
        </p:spPr>
        <p:txBody>
          <a:bodyPr spcFirstLastPara="1" wrap="square" lIns="68575" tIns="34275" rIns="68575" bIns="34275" anchor="t" anchorCtr="0">
            <a:normAutofit/>
          </a:bodyPr>
          <a:lstStyle>
            <a:lvl1pPr lvl="0" algn="l">
              <a:lnSpc>
                <a:spcPct val="90000"/>
              </a:lnSpc>
              <a:spcBef>
                <a:spcPts val="0"/>
              </a:spcBef>
              <a:spcAft>
                <a:spcPts val="0"/>
              </a:spcAft>
              <a:buClr>
                <a:schemeClr val="accent3"/>
              </a:buClr>
              <a:buSzPts val="3300"/>
              <a:buFont typeface="Calibri"/>
              <a:buNone/>
              <a:defRPr sz="3300">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72" name="Google Shape;272;g1be79b0d0fb_2_1915"/>
          <p:cNvSpPr txBox="1">
            <a:spLocks noGrp="1"/>
          </p:cNvSpPr>
          <p:nvPr>
            <p:ph type="body" idx="1"/>
          </p:nvPr>
        </p:nvSpPr>
        <p:spPr>
          <a:xfrm>
            <a:off x="3887391" y="584735"/>
            <a:ext cx="4629300" cy="3811200"/>
          </a:xfrm>
          <a:prstGeom prst="rect">
            <a:avLst/>
          </a:prstGeom>
          <a:noFill/>
          <a:ln>
            <a:noFill/>
          </a:ln>
        </p:spPr>
        <p:txBody>
          <a:bodyPr spcFirstLastPara="1" wrap="square" lIns="68575" tIns="34275" rIns="68575" bIns="34275" anchor="t" anchorCtr="0">
            <a:normAutofit/>
          </a:bodyPr>
          <a:lstStyle>
            <a:lvl1pPr marL="457200" lvl="0" indent="-342900" algn="l">
              <a:lnSpc>
                <a:spcPct val="90000"/>
              </a:lnSpc>
              <a:spcBef>
                <a:spcPts val="800"/>
              </a:spcBef>
              <a:spcAft>
                <a:spcPts val="0"/>
              </a:spcAft>
              <a:buClr>
                <a:schemeClr val="dk1"/>
              </a:buClr>
              <a:buSzPts val="1800"/>
              <a:buChar char="•"/>
              <a:defRPr sz="1800"/>
            </a:lvl1pPr>
            <a:lvl2pPr marL="914400" lvl="1" indent="-342900" algn="l">
              <a:lnSpc>
                <a:spcPct val="90000"/>
              </a:lnSpc>
              <a:spcBef>
                <a:spcPts val="400"/>
              </a:spcBef>
              <a:spcAft>
                <a:spcPts val="0"/>
              </a:spcAft>
              <a:buClr>
                <a:schemeClr val="dk1"/>
              </a:buClr>
              <a:buSzPts val="1800"/>
              <a:buChar char="•"/>
              <a:defRPr sz="1800"/>
            </a:lvl2pPr>
            <a:lvl3pPr marL="1371600" lvl="2" indent="-342900" algn="l">
              <a:lnSpc>
                <a:spcPct val="90000"/>
              </a:lnSpc>
              <a:spcBef>
                <a:spcPts val="400"/>
              </a:spcBef>
              <a:spcAft>
                <a:spcPts val="0"/>
              </a:spcAft>
              <a:buClr>
                <a:schemeClr val="dk1"/>
              </a:buClr>
              <a:buSzPts val="1800"/>
              <a:buChar char="•"/>
              <a:defRPr sz="1800"/>
            </a:lvl3pPr>
            <a:lvl4pPr marL="1828800" lvl="3" indent="-342900" algn="l">
              <a:lnSpc>
                <a:spcPct val="90000"/>
              </a:lnSpc>
              <a:spcBef>
                <a:spcPts val="400"/>
              </a:spcBef>
              <a:spcAft>
                <a:spcPts val="0"/>
              </a:spcAft>
              <a:buClr>
                <a:schemeClr val="dk1"/>
              </a:buClr>
              <a:buSzPts val="1800"/>
              <a:buChar char="•"/>
              <a:defRPr sz="1800"/>
            </a:lvl4pPr>
            <a:lvl5pPr marL="2286000" lvl="4" indent="-342900" algn="l">
              <a:lnSpc>
                <a:spcPct val="90000"/>
              </a:lnSpc>
              <a:spcBef>
                <a:spcPts val="400"/>
              </a:spcBef>
              <a:spcAft>
                <a:spcPts val="0"/>
              </a:spcAft>
              <a:buClr>
                <a:schemeClr val="dk1"/>
              </a:buClr>
              <a:buSzPts val="1800"/>
              <a:buChar char="•"/>
              <a:defRPr sz="1800"/>
            </a:lvl5pPr>
            <a:lvl6pPr marL="2743200" lvl="5" indent="-323850" algn="l">
              <a:lnSpc>
                <a:spcPct val="90000"/>
              </a:lnSpc>
              <a:spcBef>
                <a:spcPts val="400"/>
              </a:spcBef>
              <a:spcAft>
                <a:spcPts val="0"/>
              </a:spcAft>
              <a:buClr>
                <a:schemeClr val="dk1"/>
              </a:buClr>
              <a:buSzPts val="1500"/>
              <a:buChar char="•"/>
              <a:defRPr sz="1500"/>
            </a:lvl6pPr>
            <a:lvl7pPr marL="3200400" lvl="6" indent="-323850" algn="l">
              <a:lnSpc>
                <a:spcPct val="90000"/>
              </a:lnSpc>
              <a:spcBef>
                <a:spcPts val="400"/>
              </a:spcBef>
              <a:spcAft>
                <a:spcPts val="0"/>
              </a:spcAft>
              <a:buClr>
                <a:schemeClr val="dk1"/>
              </a:buClr>
              <a:buSzPts val="1500"/>
              <a:buChar char="•"/>
              <a:defRPr sz="1500"/>
            </a:lvl7pPr>
            <a:lvl8pPr marL="3657600" lvl="7" indent="-323850" algn="l">
              <a:lnSpc>
                <a:spcPct val="90000"/>
              </a:lnSpc>
              <a:spcBef>
                <a:spcPts val="400"/>
              </a:spcBef>
              <a:spcAft>
                <a:spcPts val="0"/>
              </a:spcAft>
              <a:buClr>
                <a:schemeClr val="dk1"/>
              </a:buClr>
              <a:buSzPts val="1500"/>
              <a:buChar char="•"/>
              <a:defRPr sz="1500"/>
            </a:lvl8pPr>
            <a:lvl9pPr marL="4114800" lvl="8" indent="-323850" algn="l">
              <a:lnSpc>
                <a:spcPct val="90000"/>
              </a:lnSpc>
              <a:spcBef>
                <a:spcPts val="400"/>
              </a:spcBef>
              <a:spcAft>
                <a:spcPts val="0"/>
              </a:spcAft>
              <a:buClr>
                <a:schemeClr val="dk1"/>
              </a:buClr>
              <a:buSzPts val="1500"/>
              <a:buChar char="•"/>
              <a:defRPr sz="1500"/>
            </a:lvl9pPr>
          </a:lstStyle>
          <a:p>
            <a:endParaRPr/>
          </a:p>
        </p:txBody>
      </p:sp>
      <p:sp>
        <p:nvSpPr>
          <p:cNvPr id="273" name="Google Shape;273;g1be79b0d0fb_2_1915"/>
          <p:cNvSpPr>
            <a:spLocks noGrp="1"/>
          </p:cNvSpPr>
          <p:nvPr>
            <p:ph type="pic" idx="2"/>
          </p:nvPr>
        </p:nvSpPr>
        <p:spPr>
          <a:xfrm>
            <a:off x="537883" y="2655094"/>
            <a:ext cx="2949000" cy="1740600"/>
          </a:xfrm>
          <a:prstGeom prst="rect">
            <a:avLst/>
          </a:prstGeom>
          <a:noFill/>
          <a:ln>
            <a:noFill/>
          </a:ln>
        </p:spPr>
      </p:sp>
      <p:sp>
        <p:nvSpPr>
          <p:cNvPr id="274" name="Google Shape;274;g1be79b0d0fb_2_1915"/>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275" name="Google Shape;275;g1be79b0d0fb_2_1915"/>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Orange_5-Title and Content">
  <p:cSld name="Orange_5-Title and Content">
    <p:bg>
      <p:bgPr>
        <a:solidFill>
          <a:schemeClr val="accent3"/>
        </a:solidFill>
        <a:effectLst/>
      </p:bgPr>
    </p:bg>
    <p:spTree>
      <p:nvGrpSpPr>
        <p:cNvPr id="1" name="Shape 276"/>
        <p:cNvGrpSpPr/>
        <p:nvPr/>
      </p:nvGrpSpPr>
      <p:grpSpPr>
        <a:xfrm>
          <a:off x="0" y="0"/>
          <a:ext cx="0" cy="0"/>
          <a:chOff x="0" y="0"/>
          <a:chExt cx="0" cy="0"/>
        </a:xfrm>
      </p:grpSpPr>
      <p:sp>
        <p:nvSpPr>
          <p:cNvPr id="277" name="Google Shape;277;g1be79b0d0fb_2_1923"/>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3"/>
              </a:buClr>
              <a:buSzPts val="3300"/>
              <a:buFont typeface="Calibri"/>
              <a:buNone/>
              <a:defRPr>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78" name="Google Shape;278;g1be79b0d0fb_2_1923"/>
          <p:cNvSpPr txBox="1">
            <a:spLocks noGrp="1"/>
          </p:cNvSpPr>
          <p:nvPr>
            <p:ph type="body" idx="1"/>
          </p:nvPr>
        </p:nvSpPr>
        <p:spPr>
          <a:xfrm>
            <a:off x="537882" y="1369219"/>
            <a:ext cx="8088300" cy="30819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79" name="Google Shape;279;g1be79b0d0fb_2_1923"/>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280" name="Google Shape;280;g1be79b0d0fb_2_1923"/>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Orange_6-Two Content">
  <p:cSld name="Orange_6-Two Content">
    <p:bg>
      <p:bgPr>
        <a:solidFill>
          <a:schemeClr val="accent3"/>
        </a:solidFill>
        <a:effectLst/>
      </p:bgPr>
    </p:bg>
    <p:spTree>
      <p:nvGrpSpPr>
        <p:cNvPr id="1" name="Shape 281"/>
        <p:cNvGrpSpPr/>
        <p:nvPr/>
      </p:nvGrpSpPr>
      <p:grpSpPr>
        <a:xfrm>
          <a:off x="0" y="0"/>
          <a:ext cx="0" cy="0"/>
          <a:chOff x="0" y="0"/>
          <a:chExt cx="0" cy="0"/>
        </a:xfrm>
      </p:grpSpPr>
      <p:sp>
        <p:nvSpPr>
          <p:cNvPr id="282" name="Google Shape;282;g1be79b0d0fb_2_1928"/>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3"/>
              </a:buClr>
              <a:buSzPts val="3300"/>
              <a:buFont typeface="Calibri"/>
              <a:buNone/>
              <a:defRPr>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83" name="Google Shape;283;g1be79b0d0fb_2_1928"/>
          <p:cNvSpPr txBox="1">
            <a:spLocks noGrp="1"/>
          </p:cNvSpPr>
          <p:nvPr>
            <p:ph type="body" idx="1"/>
          </p:nvPr>
        </p:nvSpPr>
        <p:spPr>
          <a:xfrm>
            <a:off x="537882" y="1369219"/>
            <a:ext cx="3976800" cy="30795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84" name="Google Shape;284;g1be79b0d0fb_2_1928"/>
          <p:cNvSpPr txBox="1">
            <a:spLocks noGrp="1"/>
          </p:cNvSpPr>
          <p:nvPr>
            <p:ph type="body" idx="2"/>
          </p:nvPr>
        </p:nvSpPr>
        <p:spPr>
          <a:xfrm>
            <a:off x="4629150" y="1369219"/>
            <a:ext cx="3997200" cy="30795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85" name="Google Shape;285;g1be79b0d0fb_2_1928"/>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286" name="Google Shape;286;g1be79b0d0fb_2_1928"/>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Orange_7-Comparison">
  <p:cSld name="Orange_7-Comparison">
    <p:bg>
      <p:bgPr>
        <a:solidFill>
          <a:schemeClr val="accent3"/>
        </a:solidFill>
        <a:effectLst/>
      </p:bgPr>
    </p:bg>
    <p:spTree>
      <p:nvGrpSpPr>
        <p:cNvPr id="1" name="Shape 287"/>
        <p:cNvGrpSpPr/>
        <p:nvPr/>
      </p:nvGrpSpPr>
      <p:grpSpPr>
        <a:xfrm>
          <a:off x="0" y="0"/>
          <a:ext cx="0" cy="0"/>
          <a:chOff x="0" y="0"/>
          <a:chExt cx="0" cy="0"/>
        </a:xfrm>
      </p:grpSpPr>
      <p:sp>
        <p:nvSpPr>
          <p:cNvPr id="288" name="Google Shape;288;g1be79b0d0fb_2_1934"/>
          <p:cNvSpPr txBox="1">
            <a:spLocks noGrp="1"/>
          </p:cNvSpPr>
          <p:nvPr>
            <p:ph type="body" idx="1"/>
          </p:nvPr>
        </p:nvSpPr>
        <p:spPr>
          <a:xfrm>
            <a:off x="537882" y="1260872"/>
            <a:ext cx="3960300" cy="6180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accent3"/>
              </a:buClr>
              <a:buSzPts val="2400"/>
              <a:buNone/>
              <a:defRPr sz="2400" b="0">
                <a:solidFill>
                  <a:schemeClr val="accent3"/>
                </a:solidFill>
              </a:defRPr>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289" name="Google Shape;289;g1be79b0d0fb_2_1934"/>
          <p:cNvSpPr txBox="1">
            <a:spLocks noGrp="1"/>
          </p:cNvSpPr>
          <p:nvPr>
            <p:ph type="body" idx="2"/>
          </p:nvPr>
        </p:nvSpPr>
        <p:spPr>
          <a:xfrm>
            <a:off x="537882" y="1878806"/>
            <a:ext cx="3960300" cy="25758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90" name="Google Shape;290;g1be79b0d0fb_2_1934"/>
          <p:cNvSpPr txBox="1">
            <a:spLocks noGrp="1"/>
          </p:cNvSpPr>
          <p:nvPr>
            <p:ph type="body" idx="3"/>
          </p:nvPr>
        </p:nvSpPr>
        <p:spPr>
          <a:xfrm>
            <a:off x="4629150" y="1260872"/>
            <a:ext cx="3997200" cy="6180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accent3"/>
              </a:buClr>
              <a:buSzPts val="2400"/>
              <a:buNone/>
              <a:defRPr sz="2400" b="0">
                <a:solidFill>
                  <a:schemeClr val="accent3"/>
                </a:solidFill>
              </a:defRPr>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291" name="Google Shape;291;g1be79b0d0fb_2_1934"/>
          <p:cNvSpPr txBox="1">
            <a:spLocks noGrp="1"/>
          </p:cNvSpPr>
          <p:nvPr>
            <p:ph type="body" idx="4"/>
          </p:nvPr>
        </p:nvSpPr>
        <p:spPr>
          <a:xfrm>
            <a:off x="4629150" y="1878806"/>
            <a:ext cx="3997200" cy="25758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92" name="Google Shape;292;g1be79b0d0fb_2_1934"/>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3"/>
              </a:buClr>
              <a:buSzPts val="2400"/>
              <a:buFont typeface="Calibri"/>
              <a:buNone/>
              <a:defRPr sz="2400">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93" name="Google Shape;293;g1be79b0d0fb_2_1934"/>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294" name="Google Shape;294;g1be79b0d0fb_2_1934"/>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Blue_4-Content with Caption">
  <p:cSld name="Blue_4-Content with Caption">
    <p:bg>
      <p:bgPr>
        <a:solidFill>
          <a:schemeClr val="accent1"/>
        </a:solidFill>
        <a:effectLst/>
      </p:bgPr>
    </p:bg>
    <p:spTree>
      <p:nvGrpSpPr>
        <p:cNvPr id="1" name="Shape 45"/>
        <p:cNvGrpSpPr/>
        <p:nvPr/>
      </p:nvGrpSpPr>
      <p:grpSpPr>
        <a:xfrm>
          <a:off x="0" y="0"/>
          <a:ext cx="0" cy="0"/>
          <a:chOff x="0" y="0"/>
          <a:chExt cx="0" cy="0"/>
        </a:xfrm>
      </p:grpSpPr>
      <p:sp>
        <p:nvSpPr>
          <p:cNvPr id="46" name="Google Shape;46;g1be79b0d0fb_2_1685"/>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47" name="Google Shape;47;g1be79b0d0fb_2_1685"/>
          <p:cNvSpPr/>
          <p:nvPr/>
        </p:nvSpPr>
        <p:spPr>
          <a:xfrm>
            <a:off x="154642" y="161365"/>
            <a:ext cx="3547800" cy="48243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48" name="Google Shape;48;g1be79b0d0fb_2_1685"/>
          <p:cNvSpPr txBox="1">
            <a:spLocks noGrp="1"/>
          </p:cNvSpPr>
          <p:nvPr>
            <p:ph type="title"/>
          </p:nvPr>
        </p:nvSpPr>
        <p:spPr>
          <a:xfrm>
            <a:off x="537883" y="584734"/>
            <a:ext cx="2949000" cy="1894200"/>
          </a:xfrm>
          <a:prstGeom prst="rect">
            <a:avLst/>
          </a:prstGeom>
          <a:noFill/>
          <a:ln>
            <a:noFill/>
          </a:ln>
        </p:spPr>
        <p:txBody>
          <a:bodyPr spcFirstLastPara="1" wrap="square" lIns="68575" tIns="34275" rIns="68575" bIns="34275" anchor="t" anchorCtr="0">
            <a:normAutofit/>
          </a:bodyPr>
          <a:lstStyle>
            <a:lvl1pPr lvl="0" algn="l">
              <a:lnSpc>
                <a:spcPct val="90000"/>
              </a:lnSpc>
              <a:spcBef>
                <a:spcPts val="0"/>
              </a:spcBef>
              <a:spcAft>
                <a:spcPts val="0"/>
              </a:spcAft>
              <a:buClr>
                <a:schemeClr val="accent1"/>
              </a:buClr>
              <a:buSzPts val="3300"/>
              <a:buFont typeface="Calibri"/>
              <a:buNone/>
              <a:defRPr sz="33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9" name="Google Shape;49;g1be79b0d0fb_2_1685"/>
          <p:cNvSpPr txBox="1">
            <a:spLocks noGrp="1"/>
          </p:cNvSpPr>
          <p:nvPr>
            <p:ph type="body" idx="1"/>
          </p:nvPr>
        </p:nvSpPr>
        <p:spPr>
          <a:xfrm>
            <a:off x="3887391" y="584735"/>
            <a:ext cx="4629300" cy="3811200"/>
          </a:xfrm>
          <a:prstGeom prst="rect">
            <a:avLst/>
          </a:prstGeom>
          <a:noFill/>
          <a:ln>
            <a:noFill/>
          </a:ln>
        </p:spPr>
        <p:txBody>
          <a:bodyPr spcFirstLastPara="1" wrap="square" lIns="68575" tIns="34275" rIns="68575" bIns="34275" anchor="t" anchorCtr="0">
            <a:normAutofit/>
          </a:bodyPr>
          <a:lstStyle>
            <a:lvl1pPr marL="457200" lvl="0" indent="-342900" algn="l">
              <a:lnSpc>
                <a:spcPct val="90000"/>
              </a:lnSpc>
              <a:spcBef>
                <a:spcPts val="800"/>
              </a:spcBef>
              <a:spcAft>
                <a:spcPts val="0"/>
              </a:spcAft>
              <a:buClr>
                <a:schemeClr val="dk1"/>
              </a:buClr>
              <a:buSzPts val="1800"/>
              <a:buChar char="•"/>
              <a:defRPr sz="1800"/>
            </a:lvl1pPr>
            <a:lvl2pPr marL="914400" lvl="1" indent="-342900" algn="l">
              <a:lnSpc>
                <a:spcPct val="90000"/>
              </a:lnSpc>
              <a:spcBef>
                <a:spcPts val="400"/>
              </a:spcBef>
              <a:spcAft>
                <a:spcPts val="0"/>
              </a:spcAft>
              <a:buClr>
                <a:schemeClr val="dk1"/>
              </a:buClr>
              <a:buSzPts val="1800"/>
              <a:buChar char="•"/>
              <a:defRPr sz="1800"/>
            </a:lvl2pPr>
            <a:lvl3pPr marL="1371600" lvl="2" indent="-342900" algn="l">
              <a:lnSpc>
                <a:spcPct val="90000"/>
              </a:lnSpc>
              <a:spcBef>
                <a:spcPts val="400"/>
              </a:spcBef>
              <a:spcAft>
                <a:spcPts val="0"/>
              </a:spcAft>
              <a:buClr>
                <a:schemeClr val="dk1"/>
              </a:buClr>
              <a:buSzPts val="1800"/>
              <a:buChar char="•"/>
              <a:defRPr sz="1800"/>
            </a:lvl3pPr>
            <a:lvl4pPr marL="1828800" lvl="3" indent="-342900" algn="l">
              <a:lnSpc>
                <a:spcPct val="90000"/>
              </a:lnSpc>
              <a:spcBef>
                <a:spcPts val="400"/>
              </a:spcBef>
              <a:spcAft>
                <a:spcPts val="0"/>
              </a:spcAft>
              <a:buClr>
                <a:schemeClr val="dk1"/>
              </a:buClr>
              <a:buSzPts val="1800"/>
              <a:buChar char="•"/>
              <a:defRPr sz="1800"/>
            </a:lvl4pPr>
            <a:lvl5pPr marL="2286000" lvl="4" indent="-342900" algn="l">
              <a:lnSpc>
                <a:spcPct val="90000"/>
              </a:lnSpc>
              <a:spcBef>
                <a:spcPts val="400"/>
              </a:spcBef>
              <a:spcAft>
                <a:spcPts val="0"/>
              </a:spcAft>
              <a:buClr>
                <a:schemeClr val="dk1"/>
              </a:buClr>
              <a:buSzPts val="1800"/>
              <a:buChar char="•"/>
              <a:defRPr sz="1800"/>
            </a:lvl5pPr>
            <a:lvl6pPr marL="2743200" lvl="5" indent="-323850" algn="l">
              <a:lnSpc>
                <a:spcPct val="90000"/>
              </a:lnSpc>
              <a:spcBef>
                <a:spcPts val="400"/>
              </a:spcBef>
              <a:spcAft>
                <a:spcPts val="0"/>
              </a:spcAft>
              <a:buClr>
                <a:schemeClr val="dk1"/>
              </a:buClr>
              <a:buSzPts val="1500"/>
              <a:buChar char="•"/>
              <a:defRPr sz="1500"/>
            </a:lvl6pPr>
            <a:lvl7pPr marL="3200400" lvl="6" indent="-323850" algn="l">
              <a:lnSpc>
                <a:spcPct val="90000"/>
              </a:lnSpc>
              <a:spcBef>
                <a:spcPts val="400"/>
              </a:spcBef>
              <a:spcAft>
                <a:spcPts val="0"/>
              </a:spcAft>
              <a:buClr>
                <a:schemeClr val="dk1"/>
              </a:buClr>
              <a:buSzPts val="1500"/>
              <a:buChar char="•"/>
              <a:defRPr sz="1500"/>
            </a:lvl7pPr>
            <a:lvl8pPr marL="3657600" lvl="7" indent="-323850" algn="l">
              <a:lnSpc>
                <a:spcPct val="90000"/>
              </a:lnSpc>
              <a:spcBef>
                <a:spcPts val="400"/>
              </a:spcBef>
              <a:spcAft>
                <a:spcPts val="0"/>
              </a:spcAft>
              <a:buClr>
                <a:schemeClr val="dk1"/>
              </a:buClr>
              <a:buSzPts val="1500"/>
              <a:buChar char="•"/>
              <a:defRPr sz="1500"/>
            </a:lvl8pPr>
            <a:lvl9pPr marL="4114800" lvl="8" indent="-323850" algn="l">
              <a:lnSpc>
                <a:spcPct val="90000"/>
              </a:lnSpc>
              <a:spcBef>
                <a:spcPts val="400"/>
              </a:spcBef>
              <a:spcAft>
                <a:spcPts val="0"/>
              </a:spcAft>
              <a:buClr>
                <a:schemeClr val="dk1"/>
              </a:buClr>
              <a:buSzPts val="1500"/>
              <a:buChar char="•"/>
              <a:defRPr sz="1500"/>
            </a:lvl9pPr>
          </a:lstStyle>
          <a:p>
            <a:endParaRPr/>
          </a:p>
        </p:txBody>
      </p:sp>
      <p:sp>
        <p:nvSpPr>
          <p:cNvPr id="50" name="Google Shape;50;g1be79b0d0fb_2_1685"/>
          <p:cNvSpPr>
            <a:spLocks noGrp="1"/>
          </p:cNvSpPr>
          <p:nvPr>
            <p:ph type="pic" idx="2"/>
          </p:nvPr>
        </p:nvSpPr>
        <p:spPr>
          <a:xfrm>
            <a:off x="537883" y="2655094"/>
            <a:ext cx="2949000" cy="1740600"/>
          </a:xfrm>
          <a:prstGeom prst="rect">
            <a:avLst/>
          </a:prstGeom>
          <a:noFill/>
          <a:ln>
            <a:noFill/>
          </a:ln>
        </p:spPr>
      </p:sp>
      <p:sp>
        <p:nvSpPr>
          <p:cNvPr id="51" name="Google Shape;51;g1be79b0d0fb_2_1685"/>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52" name="Google Shape;52;g1be79b0d0fb_2_1685"/>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matchingName="Orange_8-Title Only">
  <p:cSld name="Orange_8-Title Only">
    <p:bg>
      <p:bgPr>
        <a:solidFill>
          <a:schemeClr val="accent3"/>
        </a:solidFill>
        <a:effectLst/>
      </p:bgPr>
    </p:bg>
    <p:spTree>
      <p:nvGrpSpPr>
        <p:cNvPr id="1" name="Shape 295"/>
        <p:cNvGrpSpPr/>
        <p:nvPr/>
      </p:nvGrpSpPr>
      <p:grpSpPr>
        <a:xfrm>
          <a:off x="0" y="0"/>
          <a:ext cx="0" cy="0"/>
          <a:chOff x="0" y="0"/>
          <a:chExt cx="0" cy="0"/>
        </a:xfrm>
      </p:grpSpPr>
      <p:sp>
        <p:nvSpPr>
          <p:cNvPr id="296" name="Google Shape;296;g1be79b0d0fb_2_1942"/>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297" name="Google Shape;297;g1be79b0d0fb_2_1942"/>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3"/>
              </a:buClr>
              <a:buSzPts val="3300"/>
              <a:buFont typeface="Calibri"/>
              <a:buNone/>
              <a:defRPr>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98" name="Google Shape;298;g1be79b0d0fb_2_1942"/>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299" name="Google Shape;299;g1be79b0d0fb_2_1942"/>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matchingName="Orange_9-Blank">
  <p:cSld name="Orange_9-Blank">
    <p:bg>
      <p:bgPr>
        <a:solidFill>
          <a:schemeClr val="accent3"/>
        </a:solidFill>
        <a:effectLst/>
      </p:bgPr>
    </p:bg>
    <p:spTree>
      <p:nvGrpSpPr>
        <p:cNvPr id="1" name="Shape 300"/>
        <p:cNvGrpSpPr/>
        <p:nvPr/>
      </p:nvGrpSpPr>
      <p:grpSpPr>
        <a:xfrm>
          <a:off x="0" y="0"/>
          <a:ext cx="0" cy="0"/>
          <a:chOff x="0" y="0"/>
          <a:chExt cx="0" cy="0"/>
        </a:xfrm>
      </p:grpSpPr>
      <p:sp>
        <p:nvSpPr>
          <p:cNvPr id="301" name="Google Shape;301;g1be79b0d0fb_2_1947"/>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lt1"/>
                </a:solidFill>
                <a:latin typeface="Calibri"/>
                <a:ea typeface="Calibri"/>
                <a:cs typeface="Calibri"/>
                <a:sym typeface="Calibri"/>
              </a:rPr>
              <a:t>v</a:t>
            </a:r>
            <a:endParaRPr sz="1100" b="0" i="0" u="none" strike="noStrike" cap="none">
              <a:solidFill>
                <a:srgbClr val="000000"/>
              </a:solidFill>
              <a:latin typeface="Arial"/>
              <a:ea typeface="Arial"/>
              <a:cs typeface="Arial"/>
              <a:sym typeface="Arial"/>
            </a:endParaRPr>
          </a:p>
        </p:txBody>
      </p:sp>
      <p:sp>
        <p:nvSpPr>
          <p:cNvPr id="302" name="Google Shape;302;g1be79b0d0fb_2_1947"/>
          <p:cNvSpPr txBox="1">
            <a:spLocks noGrp="1"/>
          </p:cNvSpPr>
          <p:nvPr>
            <p:ph type="body" idx="1"/>
          </p:nvPr>
        </p:nvSpPr>
        <p:spPr>
          <a:xfrm>
            <a:off x="537882" y="494969"/>
            <a:ext cx="8088300" cy="40491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03" name="Google Shape;303;g1be79b0d0fb_2_1947"/>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304" name="Google Shape;304;g1be79b0d0fb_2_1947"/>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matchingName="Orange_10-Large Type">
  <p:cSld name="Orange_10-Large Type">
    <p:bg>
      <p:bgPr>
        <a:solidFill>
          <a:schemeClr val="accent3"/>
        </a:solidFill>
        <a:effectLst/>
      </p:bgPr>
    </p:bg>
    <p:spTree>
      <p:nvGrpSpPr>
        <p:cNvPr id="1" name="Shape 305"/>
        <p:cNvGrpSpPr/>
        <p:nvPr/>
      </p:nvGrpSpPr>
      <p:grpSpPr>
        <a:xfrm>
          <a:off x="0" y="0"/>
          <a:ext cx="0" cy="0"/>
          <a:chOff x="0" y="0"/>
          <a:chExt cx="0" cy="0"/>
        </a:xfrm>
      </p:grpSpPr>
      <p:sp>
        <p:nvSpPr>
          <p:cNvPr id="306" name="Google Shape;306;g1be79b0d0fb_2_1952"/>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pic>
        <p:nvPicPr>
          <p:cNvPr id="307" name="Google Shape;307;g1be79b0d0fb_2_1952" descr="Decorative line break"/>
          <p:cNvPicPr preferRelativeResize="0"/>
          <p:nvPr/>
        </p:nvPicPr>
        <p:blipFill rotWithShape="1">
          <a:blip r:embed="rId2">
            <a:alphaModFix/>
          </a:blip>
          <a:srcRect/>
          <a:stretch/>
        </p:blipFill>
        <p:spPr>
          <a:xfrm>
            <a:off x="4089652" y="2886671"/>
            <a:ext cx="964694" cy="18288"/>
          </a:xfrm>
          <a:prstGeom prst="rect">
            <a:avLst/>
          </a:prstGeom>
          <a:noFill/>
          <a:ln>
            <a:noFill/>
          </a:ln>
        </p:spPr>
      </p:pic>
      <p:sp>
        <p:nvSpPr>
          <p:cNvPr id="308" name="Google Shape;308;g1be79b0d0fb_2_1952"/>
          <p:cNvSpPr txBox="1">
            <a:spLocks noGrp="1"/>
          </p:cNvSpPr>
          <p:nvPr>
            <p:ph type="ctrTitle"/>
          </p:nvPr>
        </p:nvSpPr>
        <p:spPr>
          <a:xfrm>
            <a:off x="1143000" y="1124344"/>
            <a:ext cx="6858000" cy="17907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Clr>
                <a:schemeClr val="accent3"/>
              </a:buClr>
              <a:buSzPts val="9000"/>
              <a:buFont typeface="Calibri"/>
              <a:buNone/>
              <a:defRPr sz="9000">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09" name="Google Shape;309;g1be79b0d0fb_2_1952"/>
          <p:cNvSpPr txBox="1">
            <a:spLocks noGrp="1"/>
          </p:cNvSpPr>
          <p:nvPr>
            <p:ph type="subTitle" idx="1"/>
          </p:nvPr>
        </p:nvSpPr>
        <p:spPr>
          <a:xfrm>
            <a:off x="1143000" y="3002388"/>
            <a:ext cx="6858000" cy="66030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800"/>
              </a:spcBef>
              <a:spcAft>
                <a:spcPts val="0"/>
              </a:spcAft>
              <a:buClr>
                <a:schemeClr val="accent3"/>
              </a:buClr>
              <a:buSzPts val="1800"/>
              <a:buNone/>
              <a:defRPr sz="1800">
                <a:solidFill>
                  <a:schemeClr val="accent3"/>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a:endParaRPr/>
          </a:p>
        </p:txBody>
      </p:sp>
      <p:sp>
        <p:nvSpPr>
          <p:cNvPr id="310" name="Google Shape;310;g1be79b0d0fb_2_1952"/>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311" name="Google Shape;311;g1be79b0d0fb_2_1952"/>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matchingName="Orange_11-Follow Us">
  <p:cSld name="Orange_11-Follow Us">
    <p:bg>
      <p:bgPr>
        <a:solidFill>
          <a:schemeClr val="accent3"/>
        </a:solidFill>
        <a:effectLst/>
      </p:bgPr>
    </p:bg>
    <p:spTree>
      <p:nvGrpSpPr>
        <p:cNvPr id="1" name="Shape 312"/>
        <p:cNvGrpSpPr/>
        <p:nvPr/>
      </p:nvGrpSpPr>
      <p:grpSpPr>
        <a:xfrm>
          <a:off x="0" y="0"/>
          <a:ext cx="0" cy="0"/>
          <a:chOff x="0" y="0"/>
          <a:chExt cx="0" cy="0"/>
        </a:xfrm>
      </p:grpSpPr>
      <p:sp>
        <p:nvSpPr>
          <p:cNvPr id="313" name="Google Shape;313;g1be79b0d0fb_2_1959"/>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pic>
        <p:nvPicPr>
          <p:cNvPr id="314" name="Google Shape;314;g1be79b0d0fb_2_1959" descr="Decorative line break"/>
          <p:cNvPicPr preferRelativeResize="0"/>
          <p:nvPr/>
        </p:nvPicPr>
        <p:blipFill rotWithShape="1">
          <a:blip r:embed="rId2">
            <a:alphaModFix/>
          </a:blip>
          <a:srcRect/>
          <a:stretch/>
        </p:blipFill>
        <p:spPr>
          <a:xfrm>
            <a:off x="4089652" y="2886671"/>
            <a:ext cx="964694" cy="18288"/>
          </a:xfrm>
          <a:prstGeom prst="rect">
            <a:avLst/>
          </a:prstGeom>
          <a:noFill/>
          <a:ln>
            <a:noFill/>
          </a:ln>
        </p:spPr>
      </p:pic>
      <p:sp>
        <p:nvSpPr>
          <p:cNvPr id="315" name="Google Shape;315;g1be79b0d0fb_2_1959"/>
          <p:cNvSpPr txBox="1">
            <a:spLocks noGrp="1"/>
          </p:cNvSpPr>
          <p:nvPr>
            <p:ph type="ctrTitle"/>
          </p:nvPr>
        </p:nvSpPr>
        <p:spPr>
          <a:xfrm>
            <a:off x="1143000" y="1124344"/>
            <a:ext cx="6858000" cy="17907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Clr>
                <a:schemeClr val="accent3"/>
              </a:buClr>
              <a:buSzPts val="9000"/>
              <a:buFont typeface="Calibri"/>
              <a:buNone/>
              <a:defRPr sz="9000">
                <a:solidFill>
                  <a:schemeClr val="accent3"/>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pic>
        <p:nvPicPr>
          <p:cNvPr id="316" name="Google Shape;316;g1be79b0d0fb_2_1959" descr="Twitter icon"/>
          <p:cNvPicPr preferRelativeResize="0"/>
          <p:nvPr/>
        </p:nvPicPr>
        <p:blipFill rotWithShape="1">
          <a:blip r:embed="rId3">
            <a:alphaModFix/>
          </a:blip>
          <a:srcRect/>
          <a:stretch/>
        </p:blipFill>
        <p:spPr>
          <a:xfrm>
            <a:off x="2038718" y="3032551"/>
            <a:ext cx="375030" cy="375030"/>
          </a:xfrm>
          <a:prstGeom prst="rect">
            <a:avLst/>
          </a:prstGeom>
          <a:noFill/>
          <a:ln>
            <a:noFill/>
          </a:ln>
        </p:spPr>
      </p:pic>
      <p:pic>
        <p:nvPicPr>
          <p:cNvPr id="317" name="Google Shape;317;g1be79b0d0fb_2_1959" descr="Facebook icon"/>
          <p:cNvPicPr preferRelativeResize="0"/>
          <p:nvPr/>
        </p:nvPicPr>
        <p:blipFill rotWithShape="1">
          <a:blip r:embed="rId4">
            <a:alphaModFix/>
          </a:blip>
          <a:srcRect/>
          <a:stretch/>
        </p:blipFill>
        <p:spPr>
          <a:xfrm>
            <a:off x="6768720" y="3032551"/>
            <a:ext cx="375030" cy="375030"/>
          </a:xfrm>
          <a:prstGeom prst="rect">
            <a:avLst/>
          </a:prstGeom>
          <a:noFill/>
          <a:ln>
            <a:noFill/>
          </a:ln>
        </p:spPr>
      </p:pic>
      <p:sp>
        <p:nvSpPr>
          <p:cNvPr id="318" name="Google Shape;318;g1be79b0d0fb_2_1959"/>
          <p:cNvSpPr txBox="1"/>
          <p:nvPr/>
        </p:nvSpPr>
        <p:spPr>
          <a:xfrm>
            <a:off x="2038718" y="3032551"/>
            <a:ext cx="5105100" cy="346200"/>
          </a:xfrm>
          <a:prstGeom prst="rect">
            <a:avLst/>
          </a:prstGeom>
          <a:noFill/>
          <a:ln>
            <a:noFill/>
          </a:ln>
        </p:spPr>
        <p:txBody>
          <a:bodyPr spcFirstLastPara="1" wrap="square" lIns="68575" tIns="34275" rIns="68575" bIns="34275" anchor="t" anchorCtr="0">
            <a:spAutoFit/>
          </a:bodyPr>
          <a:lstStyle/>
          <a:p>
            <a:pPr marL="0" marR="0" lvl="0" indent="0" algn="ctr" rtl="0">
              <a:lnSpc>
                <a:spcPct val="100000"/>
              </a:lnSpc>
              <a:spcBef>
                <a:spcPts val="0"/>
              </a:spcBef>
              <a:spcAft>
                <a:spcPts val="0"/>
              </a:spcAft>
              <a:buClr>
                <a:schemeClr val="accent1"/>
              </a:buClr>
              <a:buSzPts val="1800"/>
              <a:buFont typeface="Calibri"/>
              <a:buNone/>
            </a:pPr>
            <a:r>
              <a:rPr lang="en-US" sz="1800" b="0" i="0" u="none" strike="noStrike" cap="none">
                <a:solidFill>
                  <a:schemeClr val="accent1"/>
                </a:solidFill>
                <a:latin typeface="Calibri"/>
                <a:ea typeface="Calibri"/>
                <a:cs typeface="Calibri"/>
                <a:sym typeface="Calibri"/>
              </a:rPr>
              <a:t>twitter.com/ORDeptEd | fb.com/ORDeptEd</a:t>
            </a:r>
            <a:endParaRPr sz="1800" b="0" i="0" u="none" strike="noStrike" cap="none">
              <a:solidFill>
                <a:schemeClr val="accent1"/>
              </a:solidFill>
              <a:latin typeface="Calibri"/>
              <a:ea typeface="Calibri"/>
              <a:cs typeface="Calibri"/>
              <a:sym typeface="Calibri"/>
            </a:endParaRPr>
          </a:p>
        </p:txBody>
      </p:sp>
      <p:sp>
        <p:nvSpPr>
          <p:cNvPr id="319" name="Google Shape;319;g1be79b0d0fb_2_1959"/>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320" name="Google Shape;320;g1be79b0d0fb_2_1959"/>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matchingName="Red_1-Title Slide">
  <p:cSld name="Red_1-Title Slide">
    <p:bg>
      <p:bgPr>
        <a:solidFill>
          <a:schemeClr val="accent2"/>
        </a:solidFill>
        <a:effectLst/>
      </p:bgPr>
    </p:bg>
    <p:spTree>
      <p:nvGrpSpPr>
        <p:cNvPr id="1" name="Shape 321"/>
        <p:cNvGrpSpPr/>
        <p:nvPr/>
      </p:nvGrpSpPr>
      <p:grpSpPr>
        <a:xfrm>
          <a:off x="0" y="0"/>
          <a:ext cx="0" cy="0"/>
          <a:chOff x="0" y="0"/>
          <a:chExt cx="0" cy="0"/>
        </a:xfrm>
      </p:grpSpPr>
      <p:sp>
        <p:nvSpPr>
          <p:cNvPr id="322" name="Google Shape;322;g1be79b0d0fb_2_1968"/>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323" name="Google Shape;323;g1be79b0d0fb_2_1968"/>
          <p:cNvSpPr/>
          <p:nvPr/>
        </p:nvSpPr>
        <p:spPr>
          <a:xfrm>
            <a:off x="154641" y="4461062"/>
            <a:ext cx="8831100" cy="524400"/>
          </a:xfrm>
          <a:prstGeom prst="rect">
            <a:avLst/>
          </a:prstGeom>
          <a:solidFill>
            <a:srgbClr val="FCF4F8"/>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pic>
        <p:nvPicPr>
          <p:cNvPr id="324" name="Google Shape;324;g1be79b0d0fb_2_1968" descr="Decorative line break"/>
          <p:cNvPicPr preferRelativeResize="0"/>
          <p:nvPr/>
        </p:nvPicPr>
        <p:blipFill rotWithShape="1">
          <a:blip r:embed="rId2">
            <a:alphaModFix/>
          </a:blip>
          <a:srcRect/>
          <a:stretch/>
        </p:blipFill>
        <p:spPr>
          <a:xfrm>
            <a:off x="4089652" y="2604100"/>
            <a:ext cx="964694" cy="18288"/>
          </a:xfrm>
          <a:prstGeom prst="rect">
            <a:avLst/>
          </a:prstGeom>
          <a:noFill/>
          <a:ln>
            <a:noFill/>
          </a:ln>
        </p:spPr>
      </p:pic>
      <p:sp>
        <p:nvSpPr>
          <p:cNvPr id="325" name="Google Shape;325;g1be79b0d0fb_2_1968"/>
          <p:cNvSpPr txBox="1">
            <a:spLocks noGrp="1"/>
          </p:cNvSpPr>
          <p:nvPr>
            <p:ph type="ctrTitle"/>
          </p:nvPr>
        </p:nvSpPr>
        <p:spPr>
          <a:xfrm>
            <a:off x="1143000" y="1865026"/>
            <a:ext cx="6858000" cy="767400"/>
          </a:xfrm>
          <a:prstGeom prst="rect">
            <a:avLst/>
          </a:prstGeom>
          <a:noFill/>
          <a:ln>
            <a:noFill/>
          </a:ln>
        </p:spPr>
        <p:txBody>
          <a:bodyPr spcFirstLastPara="1" wrap="square" lIns="68575" tIns="34275" rIns="68575" bIns="34275" anchor="b" anchorCtr="0">
            <a:normAutofit/>
          </a:bodyPr>
          <a:lstStyle>
            <a:lvl1pPr lvl="0" algn="ctr">
              <a:lnSpc>
                <a:spcPct val="90000"/>
              </a:lnSpc>
              <a:spcBef>
                <a:spcPts val="0"/>
              </a:spcBef>
              <a:spcAft>
                <a:spcPts val="0"/>
              </a:spcAft>
              <a:buClr>
                <a:schemeClr val="accent2"/>
              </a:buClr>
              <a:buSzPts val="4100"/>
              <a:buFont typeface="Calibri"/>
              <a:buNone/>
              <a:defRPr sz="4100">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26" name="Google Shape;326;g1be79b0d0fb_2_1968"/>
          <p:cNvSpPr txBox="1">
            <a:spLocks noGrp="1"/>
          </p:cNvSpPr>
          <p:nvPr>
            <p:ph type="subTitle" idx="1"/>
          </p:nvPr>
        </p:nvSpPr>
        <p:spPr>
          <a:xfrm>
            <a:off x="1143000" y="2701528"/>
            <a:ext cx="6858000" cy="124170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800"/>
              </a:spcBef>
              <a:spcAft>
                <a:spcPts val="0"/>
              </a:spcAft>
              <a:buClr>
                <a:schemeClr val="accent2"/>
              </a:buClr>
              <a:buSzPts val="1800"/>
              <a:buNone/>
              <a:defRPr sz="1800">
                <a:solidFill>
                  <a:schemeClr val="accent2"/>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a:endParaRPr/>
          </a:p>
        </p:txBody>
      </p:sp>
      <p:pic>
        <p:nvPicPr>
          <p:cNvPr id="327" name="Google Shape;327;g1be79b0d0fb_2_1968" descr="Oregon Department of Education Logo"/>
          <p:cNvPicPr preferRelativeResize="0"/>
          <p:nvPr/>
        </p:nvPicPr>
        <p:blipFill rotWithShape="1">
          <a:blip r:embed="rId3">
            <a:alphaModFix/>
          </a:blip>
          <a:srcRect/>
          <a:stretch/>
        </p:blipFill>
        <p:spPr>
          <a:xfrm>
            <a:off x="3775327" y="160537"/>
            <a:ext cx="1593344" cy="1625348"/>
          </a:xfrm>
          <a:prstGeom prst="rect">
            <a:avLst/>
          </a:prstGeom>
          <a:noFill/>
          <a:ln>
            <a:noFill/>
          </a:ln>
        </p:spPr>
      </p:pic>
      <p:sp>
        <p:nvSpPr>
          <p:cNvPr id="328" name="Google Shape;328;g1be79b0d0fb_2_1968"/>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329" name="Google Shape;329;g1be79b0d0fb_2_1968"/>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matchingName="Red_2-Section Header">
  <p:cSld name="Red_2-Section Header">
    <p:bg>
      <p:bgPr>
        <a:solidFill>
          <a:schemeClr val="accent2"/>
        </a:solidFill>
        <a:effectLst/>
      </p:bgPr>
    </p:bg>
    <p:spTree>
      <p:nvGrpSpPr>
        <p:cNvPr id="1" name="Shape 330"/>
        <p:cNvGrpSpPr/>
        <p:nvPr/>
      </p:nvGrpSpPr>
      <p:grpSpPr>
        <a:xfrm>
          <a:off x="0" y="0"/>
          <a:ext cx="0" cy="0"/>
          <a:chOff x="0" y="0"/>
          <a:chExt cx="0" cy="0"/>
        </a:xfrm>
      </p:grpSpPr>
      <p:sp>
        <p:nvSpPr>
          <p:cNvPr id="331" name="Google Shape;331;g1be79b0d0fb_2_1977"/>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332" name="Google Shape;332;g1be79b0d0fb_2_1977"/>
          <p:cNvSpPr/>
          <p:nvPr/>
        </p:nvSpPr>
        <p:spPr>
          <a:xfrm>
            <a:off x="154640" y="1866568"/>
            <a:ext cx="8831100" cy="1425300"/>
          </a:xfrm>
          <a:prstGeom prst="rect">
            <a:avLst/>
          </a:prstGeom>
          <a:solidFill>
            <a:srgbClr val="FCF4F8"/>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200"/>
              <a:buFont typeface="Arial"/>
              <a:buNone/>
            </a:pPr>
            <a:endParaRPr sz="1200" b="0" i="0" u="none" strike="noStrike" cap="none">
              <a:solidFill>
                <a:schemeClr val="lt1"/>
              </a:solidFill>
              <a:latin typeface="Calibri"/>
              <a:ea typeface="Calibri"/>
              <a:cs typeface="Calibri"/>
              <a:sym typeface="Calibri"/>
            </a:endParaRPr>
          </a:p>
        </p:txBody>
      </p:sp>
      <p:sp>
        <p:nvSpPr>
          <p:cNvPr id="333" name="Google Shape;333;g1be79b0d0fb_2_1977"/>
          <p:cNvSpPr txBox="1">
            <a:spLocks noGrp="1"/>
          </p:cNvSpPr>
          <p:nvPr>
            <p:ph type="ctrTitle"/>
          </p:nvPr>
        </p:nvSpPr>
        <p:spPr>
          <a:xfrm>
            <a:off x="537883" y="1866568"/>
            <a:ext cx="8088300" cy="14253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Clr>
                <a:schemeClr val="accent2"/>
              </a:buClr>
              <a:buSzPts val="5100"/>
              <a:buFont typeface="Calibri"/>
              <a:buNone/>
              <a:defRPr sz="5100">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pic>
        <p:nvPicPr>
          <p:cNvPr id="334" name="Google Shape;334;g1be79b0d0fb_2_1977" descr="Oregon Department of Education Logo"/>
          <p:cNvPicPr preferRelativeResize="0"/>
          <p:nvPr/>
        </p:nvPicPr>
        <p:blipFill rotWithShape="1">
          <a:blip r:embed="rId2">
            <a:alphaModFix/>
          </a:blip>
          <a:srcRect/>
          <a:stretch/>
        </p:blipFill>
        <p:spPr>
          <a:xfrm>
            <a:off x="3775327" y="160537"/>
            <a:ext cx="1593344" cy="1625348"/>
          </a:xfrm>
          <a:prstGeom prst="rect">
            <a:avLst/>
          </a:prstGeom>
          <a:noFill/>
          <a:ln>
            <a:noFill/>
          </a:ln>
        </p:spPr>
      </p:pic>
      <p:sp>
        <p:nvSpPr>
          <p:cNvPr id="335" name="Google Shape;335;g1be79b0d0fb_2_1977"/>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336" name="Google Shape;336;g1be79b0d0fb_2_1977"/>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matchingName="Red_3-Title Bar and Content">
  <p:cSld name="Red_3-Title Bar and Content">
    <p:bg>
      <p:bgPr>
        <a:solidFill>
          <a:schemeClr val="accent2"/>
        </a:solidFill>
        <a:effectLst/>
      </p:bgPr>
    </p:bg>
    <p:spTree>
      <p:nvGrpSpPr>
        <p:cNvPr id="1" name="Shape 337"/>
        <p:cNvGrpSpPr/>
        <p:nvPr/>
      </p:nvGrpSpPr>
      <p:grpSpPr>
        <a:xfrm>
          <a:off x="0" y="0"/>
          <a:ext cx="0" cy="0"/>
          <a:chOff x="0" y="0"/>
          <a:chExt cx="0" cy="0"/>
        </a:xfrm>
      </p:grpSpPr>
      <p:sp>
        <p:nvSpPr>
          <p:cNvPr id="338" name="Google Shape;338;g1be79b0d0fb_2_1984"/>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339" name="Google Shape;339;g1be79b0d0fb_2_1984"/>
          <p:cNvSpPr/>
          <p:nvPr/>
        </p:nvSpPr>
        <p:spPr>
          <a:xfrm>
            <a:off x="154641" y="161365"/>
            <a:ext cx="8831100" cy="1048200"/>
          </a:xfrm>
          <a:prstGeom prst="rect">
            <a:avLst/>
          </a:prstGeom>
          <a:solidFill>
            <a:srgbClr val="FCF4F8"/>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340" name="Google Shape;340;g1be79b0d0fb_2_1984"/>
          <p:cNvSpPr txBox="1">
            <a:spLocks noGrp="1"/>
          </p:cNvSpPr>
          <p:nvPr>
            <p:ph type="body" idx="1"/>
          </p:nvPr>
        </p:nvSpPr>
        <p:spPr>
          <a:xfrm>
            <a:off x="537882" y="1369219"/>
            <a:ext cx="8088300" cy="30819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41" name="Google Shape;341;g1be79b0d0fb_2_1984"/>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2"/>
              </a:buClr>
              <a:buSzPts val="3300"/>
              <a:buFont typeface="Calibri"/>
              <a:buNone/>
              <a:defRPr>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42" name="Google Shape;342;g1be79b0d0fb_2_1984"/>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343" name="Google Shape;343;g1be79b0d0fb_2_1984"/>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matchingName="Red_4-Content with Caption">
  <p:cSld name="Red_4-Content with Caption">
    <p:bg>
      <p:bgPr>
        <a:solidFill>
          <a:schemeClr val="accent2"/>
        </a:solidFill>
        <a:effectLst/>
      </p:bgPr>
    </p:bg>
    <p:spTree>
      <p:nvGrpSpPr>
        <p:cNvPr id="1" name="Shape 344"/>
        <p:cNvGrpSpPr/>
        <p:nvPr/>
      </p:nvGrpSpPr>
      <p:grpSpPr>
        <a:xfrm>
          <a:off x="0" y="0"/>
          <a:ext cx="0" cy="0"/>
          <a:chOff x="0" y="0"/>
          <a:chExt cx="0" cy="0"/>
        </a:xfrm>
      </p:grpSpPr>
      <p:sp>
        <p:nvSpPr>
          <p:cNvPr id="345" name="Google Shape;345;g1be79b0d0fb_2_1991"/>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346" name="Google Shape;346;g1be79b0d0fb_2_1991"/>
          <p:cNvSpPr/>
          <p:nvPr/>
        </p:nvSpPr>
        <p:spPr>
          <a:xfrm>
            <a:off x="154642" y="161365"/>
            <a:ext cx="3547800" cy="4824300"/>
          </a:xfrm>
          <a:prstGeom prst="rect">
            <a:avLst/>
          </a:prstGeom>
          <a:solidFill>
            <a:srgbClr val="FCF4F8"/>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347" name="Google Shape;347;g1be79b0d0fb_2_1991"/>
          <p:cNvSpPr txBox="1">
            <a:spLocks noGrp="1"/>
          </p:cNvSpPr>
          <p:nvPr>
            <p:ph type="title"/>
          </p:nvPr>
        </p:nvSpPr>
        <p:spPr>
          <a:xfrm>
            <a:off x="537883" y="584734"/>
            <a:ext cx="2949000" cy="1897500"/>
          </a:xfrm>
          <a:prstGeom prst="rect">
            <a:avLst/>
          </a:prstGeom>
          <a:noFill/>
          <a:ln>
            <a:noFill/>
          </a:ln>
        </p:spPr>
        <p:txBody>
          <a:bodyPr spcFirstLastPara="1" wrap="square" lIns="68575" tIns="34275" rIns="68575" bIns="34275" anchor="t" anchorCtr="0">
            <a:normAutofit/>
          </a:bodyPr>
          <a:lstStyle>
            <a:lvl1pPr lvl="0" algn="l">
              <a:lnSpc>
                <a:spcPct val="90000"/>
              </a:lnSpc>
              <a:spcBef>
                <a:spcPts val="0"/>
              </a:spcBef>
              <a:spcAft>
                <a:spcPts val="0"/>
              </a:spcAft>
              <a:buClr>
                <a:schemeClr val="accent2"/>
              </a:buClr>
              <a:buSzPts val="3300"/>
              <a:buFont typeface="Calibri"/>
              <a:buNone/>
              <a:defRPr sz="3300">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48" name="Google Shape;348;g1be79b0d0fb_2_1991"/>
          <p:cNvSpPr txBox="1">
            <a:spLocks noGrp="1"/>
          </p:cNvSpPr>
          <p:nvPr>
            <p:ph type="body" idx="1"/>
          </p:nvPr>
        </p:nvSpPr>
        <p:spPr>
          <a:xfrm>
            <a:off x="3887391" y="584735"/>
            <a:ext cx="4629300" cy="3811200"/>
          </a:xfrm>
          <a:prstGeom prst="rect">
            <a:avLst/>
          </a:prstGeom>
          <a:noFill/>
          <a:ln>
            <a:noFill/>
          </a:ln>
        </p:spPr>
        <p:txBody>
          <a:bodyPr spcFirstLastPara="1" wrap="square" lIns="68575" tIns="34275" rIns="68575" bIns="34275" anchor="t" anchorCtr="0">
            <a:normAutofit/>
          </a:bodyPr>
          <a:lstStyle>
            <a:lvl1pPr marL="457200" lvl="0" indent="-342900" algn="l">
              <a:lnSpc>
                <a:spcPct val="90000"/>
              </a:lnSpc>
              <a:spcBef>
                <a:spcPts val="800"/>
              </a:spcBef>
              <a:spcAft>
                <a:spcPts val="0"/>
              </a:spcAft>
              <a:buClr>
                <a:schemeClr val="dk1"/>
              </a:buClr>
              <a:buSzPts val="1800"/>
              <a:buChar char="•"/>
              <a:defRPr sz="1800"/>
            </a:lvl1pPr>
            <a:lvl2pPr marL="914400" lvl="1" indent="-342900" algn="l">
              <a:lnSpc>
                <a:spcPct val="90000"/>
              </a:lnSpc>
              <a:spcBef>
                <a:spcPts val="400"/>
              </a:spcBef>
              <a:spcAft>
                <a:spcPts val="0"/>
              </a:spcAft>
              <a:buClr>
                <a:schemeClr val="dk1"/>
              </a:buClr>
              <a:buSzPts val="1800"/>
              <a:buChar char="•"/>
              <a:defRPr sz="1800"/>
            </a:lvl2pPr>
            <a:lvl3pPr marL="1371600" lvl="2" indent="-342900" algn="l">
              <a:lnSpc>
                <a:spcPct val="90000"/>
              </a:lnSpc>
              <a:spcBef>
                <a:spcPts val="400"/>
              </a:spcBef>
              <a:spcAft>
                <a:spcPts val="0"/>
              </a:spcAft>
              <a:buClr>
                <a:schemeClr val="dk1"/>
              </a:buClr>
              <a:buSzPts val="1800"/>
              <a:buChar char="•"/>
              <a:defRPr sz="1800"/>
            </a:lvl3pPr>
            <a:lvl4pPr marL="1828800" lvl="3" indent="-342900" algn="l">
              <a:lnSpc>
                <a:spcPct val="90000"/>
              </a:lnSpc>
              <a:spcBef>
                <a:spcPts val="400"/>
              </a:spcBef>
              <a:spcAft>
                <a:spcPts val="0"/>
              </a:spcAft>
              <a:buClr>
                <a:schemeClr val="dk1"/>
              </a:buClr>
              <a:buSzPts val="1800"/>
              <a:buChar char="•"/>
              <a:defRPr sz="1800"/>
            </a:lvl4pPr>
            <a:lvl5pPr marL="2286000" lvl="4" indent="-342900" algn="l">
              <a:lnSpc>
                <a:spcPct val="90000"/>
              </a:lnSpc>
              <a:spcBef>
                <a:spcPts val="400"/>
              </a:spcBef>
              <a:spcAft>
                <a:spcPts val="0"/>
              </a:spcAft>
              <a:buClr>
                <a:schemeClr val="dk1"/>
              </a:buClr>
              <a:buSzPts val="1800"/>
              <a:buChar char="•"/>
              <a:defRPr sz="1800"/>
            </a:lvl5pPr>
            <a:lvl6pPr marL="2743200" lvl="5" indent="-323850" algn="l">
              <a:lnSpc>
                <a:spcPct val="90000"/>
              </a:lnSpc>
              <a:spcBef>
                <a:spcPts val="400"/>
              </a:spcBef>
              <a:spcAft>
                <a:spcPts val="0"/>
              </a:spcAft>
              <a:buClr>
                <a:schemeClr val="dk1"/>
              </a:buClr>
              <a:buSzPts val="1500"/>
              <a:buChar char="•"/>
              <a:defRPr sz="1500"/>
            </a:lvl6pPr>
            <a:lvl7pPr marL="3200400" lvl="6" indent="-323850" algn="l">
              <a:lnSpc>
                <a:spcPct val="90000"/>
              </a:lnSpc>
              <a:spcBef>
                <a:spcPts val="400"/>
              </a:spcBef>
              <a:spcAft>
                <a:spcPts val="0"/>
              </a:spcAft>
              <a:buClr>
                <a:schemeClr val="dk1"/>
              </a:buClr>
              <a:buSzPts val="1500"/>
              <a:buChar char="•"/>
              <a:defRPr sz="1500"/>
            </a:lvl7pPr>
            <a:lvl8pPr marL="3657600" lvl="7" indent="-323850" algn="l">
              <a:lnSpc>
                <a:spcPct val="90000"/>
              </a:lnSpc>
              <a:spcBef>
                <a:spcPts val="400"/>
              </a:spcBef>
              <a:spcAft>
                <a:spcPts val="0"/>
              </a:spcAft>
              <a:buClr>
                <a:schemeClr val="dk1"/>
              </a:buClr>
              <a:buSzPts val="1500"/>
              <a:buChar char="•"/>
              <a:defRPr sz="1500"/>
            </a:lvl8pPr>
            <a:lvl9pPr marL="4114800" lvl="8" indent="-323850" algn="l">
              <a:lnSpc>
                <a:spcPct val="90000"/>
              </a:lnSpc>
              <a:spcBef>
                <a:spcPts val="400"/>
              </a:spcBef>
              <a:spcAft>
                <a:spcPts val="0"/>
              </a:spcAft>
              <a:buClr>
                <a:schemeClr val="dk1"/>
              </a:buClr>
              <a:buSzPts val="1500"/>
              <a:buChar char="•"/>
              <a:defRPr sz="1500"/>
            </a:lvl9pPr>
          </a:lstStyle>
          <a:p>
            <a:endParaRPr/>
          </a:p>
        </p:txBody>
      </p:sp>
      <p:sp>
        <p:nvSpPr>
          <p:cNvPr id="349" name="Google Shape;349;g1be79b0d0fb_2_1991"/>
          <p:cNvSpPr>
            <a:spLocks noGrp="1"/>
          </p:cNvSpPr>
          <p:nvPr>
            <p:ph type="pic" idx="2"/>
          </p:nvPr>
        </p:nvSpPr>
        <p:spPr>
          <a:xfrm>
            <a:off x="537883" y="2655094"/>
            <a:ext cx="2949000" cy="1740600"/>
          </a:xfrm>
          <a:prstGeom prst="rect">
            <a:avLst/>
          </a:prstGeom>
          <a:noFill/>
          <a:ln>
            <a:noFill/>
          </a:ln>
        </p:spPr>
      </p:sp>
      <p:sp>
        <p:nvSpPr>
          <p:cNvPr id="350" name="Google Shape;350;g1be79b0d0fb_2_1991"/>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351" name="Google Shape;351;g1be79b0d0fb_2_1991"/>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Red_5-Title and Content">
  <p:cSld name="Red_5-Title and Content">
    <p:bg>
      <p:bgPr>
        <a:solidFill>
          <a:schemeClr val="accent2"/>
        </a:solidFill>
        <a:effectLst/>
      </p:bgPr>
    </p:bg>
    <p:spTree>
      <p:nvGrpSpPr>
        <p:cNvPr id="1" name="Shape 352"/>
        <p:cNvGrpSpPr/>
        <p:nvPr/>
      </p:nvGrpSpPr>
      <p:grpSpPr>
        <a:xfrm>
          <a:off x="0" y="0"/>
          <a:ext cx="0" cy="0"/>
          <a:chOff x="0" y="0"/>
          <a:chExt cx="0" cy="0"/>
        </a:xfrm>
      </p:grpSpPr>
      <p:sp>
        <p:nvSpPr>
          <p:cNvPr id="353" name="Google Shape;353;g1be79b0d0fb_2_1999"/>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2"/>
              </a:buClr>
              <a:buSzPts val="3300"/>
              <a:buFont typeface="Calibri"/>
              <a:buNone/>
              <a:defRPr>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54" name="Google Shape;354;g1be79b0d0fb_2_1999"/>
          <p:cNvSpPr txBox="1">
            <a:spLocks noGrp="1"/>
          </p:cNvSpPr>
          <p:nvPr>
            <p:ph type="body" idx="1"/>
          </p:nvPr>
        </p:nvSpPr>
        <p:spPr>
          <a:xfrm>
            <a:off x="537882" y="1369219"/>
            <a:ext cx="8088300" cy="30819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55" name="Google Shape;355;g1be79b0d0fb_2_1999"/>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356" name="Google Shape;356;g1be79b0d0fb_2_1999"/>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Red_6-Two Content">
  <p:cSld name="Red_6-Two Content">
    <p:bg>
      <p:bgPr>
        <a:solidFill>
          <a:schemeClr val="accent2"/>
        </a:solidFill>
        <a:effectLst/>
      </p:bgPr>
    </p:bg>
    <p:spTree>
      <p:nvGrpSpPr>
        <p:cNvPr id="1" name="Shape 357"/>
        <p:cNvGrpSpPr/>
        <p:nvPr/>
      </p:nvGrpSpPr>
      <p:grpSpPr>
        <a:xfrm>
          <a:off x="0" y="0"/>
          <a:ext cx="0" cy="0"/>
          <a:chOff x="0" y="0"/>
          <a:chExt cx="0" cy="0"/>
        </a:xfrm>
      </p:grpSpPr>
      <p:sp>
        <p:nvSpPr>
          <p:cNvPr id="358" name="Google Shape;358;g1be79b0d0fb_2_2004"/>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2"/>
              </a:buClr>
              <a:buSzPts val="3300"/>
              <a:buFont typeface="Calibri"/>
              <a:buNone/>
              <a:defRPr>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59" name="Google Shape;359;g1be79b0d0fb_2_2004"/>
          <p:cNvSpPr txBox="1">
            <a:spLocks noGrp="1"/>
          </p:cNvSpPr>
          <p:nvPr>
            <p:ph type="body" idx="1"/>
          </p:nvPr>
        </p:nvSpPr>
        <p:spPr>
          <a:xfrm>
            <a:off x="537882" y="1369219"/>
            <a:ext cx="3976800" cy="30795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60" name="Google Shape;360;g1be79b0d0fb_2_2004"/>
          <p:cNvSpPr txBox="1">
            <a:spLocks noGrp="1"/>
          </p:cNvSpPr>
          <p:nvPr>
            <p:ph type="body" idx="2"/>
          </p:nvPr>
        </p:nvSpPr>
        <p:spPr>
          <a:xfrm>
            <a:off x="4629150" y="1369219"/>
            <a:ext cx="3997200" cy="30795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61" name="Google Shape;361;g1be79b0d0fb_2_2004"/>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362" name="Google Shape;362;g1be79b0d0fb_2_2004"/>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ue_5-Title and Content" type="obj">
  <p:cSld name="OBJECT">
    <p:spTree>
      <p:nvGrpSpPr>
        <p:cNvPr id="1" name="Shape 53"/>
        <p:cNvGrpSpPr/>
        <p:nvPr/>
      </p:nvGrpSpPr>
      <p:grpSpPr>
        <a:xfrm>
          <a:off x="0" y="0"/>
          <a:ext cx="0" cy="0"/>
          <a:chOff x="0" y="0"/>
          <a:chExt cx="0" cy="0"/>
        </a:xfrm>
      </p:grpSpPr>
      <p:sp>
        <p:nvSpPr>
          <p:cNvPr id="54" name="Google Shape;54;g1be79b0d0fb_2_1693"/>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55" name="Google Shape;55;g1be79b0d0fb_2_1693"/>
          <p:cNvSpPr txBox="1">
            <a:spLocks noGrp="1"/>
          </p:cNvSpPr>
          <p:nvPr>
            <p:ph type="body" idx="1"/>
          </p:nvPr>
        </p:nvSpPr>
        <p:spPr>
          <a:xfrm>
            <a:off x="537882" y="1369219"/>
            <a:ext cx="8088300" cy="30819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56" name="Google Shape;56;g1be79b0d0fb_2_1693"/>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57" name="Google Shape;57;g1be79b0d0fb_2_1693"/>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Red_7-Comparison">
  <p:cSld name="Red_7-Comparison">
    <p:bg>
      <p:bgPr>
        <a:solidFill>
          <a:schemeClr val="accent2"/>
        </a:solidFill>
        <a:effectLst/>
      </p:bgPr>
    </p:bg>
    <p:spTree>
      <p:nvGrpSpPr>
        <p:cNvPr id="1" name="Shape 363"/>
        <p:cNvGrpSpPr/>
        <p:nvPr/>
      </p:nvGrpSpPr>
      <p:grpSpPr>
        <a:xfrm>
          <a:off x="0" y="0"/>
          <a:ext cx="0" cy="0"/>
          <a:chOff x="0" y="0"/>
          <a:chExt cx="0" cy="0"/>
        </a:xfrm>
      </p:grpSpPr>
      <p:sp>
        <p:nvSpPr>
          <p:cNvPr id="364" name="Google Shape;364;g1be79b0d0fb_2_2010"/>
          <p:cNvSpPr txBox="1">
            <a:spLocks noGrp="1"/>
          </p:cNvSpPr>
          <p:nvPr>
            <p:ph type="body" idx="1"/>
          </p:nvPr>
        </p:nvSpPr>
        <p:spPr>
          <a:xfrm>
            <a:off x="537882" y="1260872"/>
            <a:ext cx="3960300" cy="6180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accent2"/>
              </a:buClr>
              <a:buSzPts val="2400"/>
              <a:buNone/>
              <a:defRPr sz="2400" b="0">
                <a:solidFill>
                  <a:schemeClr val="accent2"/>
                </a:solidFill>
              </a:defRPr>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365" name="Google Shape;365;g1be79b0d0fb_2_2010"/>
          <p:cNvSpPr txBox="1">
            <a:spLocks noGrp="1"/>
          </p:cNvSpPr>
          <p:nvPr>
            <p:ph type="body" idx="2"/>
          </p:nvPr>
        </p:nvSpPr>
        <p:spPr>
          <a:xfrm>
            <a:off x="537882" y="1878806"/>
            <a:ext cx="3960300" cy="25758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66" name="Google Shape;366;g1be79b0d0fb_2_2010"/>
          <p:cNvSpPr txBox="1">
            <a:spLocks noGrp="1"/>
          </p:cNvSpPr>
          <p:nvPr>
            <p:ph type="body" idx="3"/>
          </p:nvPr>
        </p:nvSpPr>
        <p:spPr>
          <a:xfrm>
            <a:off x="4629150" y="1260872"/>
            <a:ext cx="3997200" cy="6180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accent2"/>
              </a:buClr>
              <a:buSzPts val="2400"/>
              <a:buNone/>
              <a:defRPr sz="2400" b="0">
                <a:solidFill>
                  <a:schemeClr val="accent2"/>
                </a:solidFill>
              </a:defRPr>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367" name="Google Shape;367;g1be79b0d0fb_2_2010"/>
          <p:cNvSpPr txBox="1">
            <a:spLocks noGrp="1"/>
          </p:cNvSpPr>
          <p:nvPr>
            <p:ph type="body" idx="4"/>
          </p:nvPr>
        </p:nvSpPr>
        <p:spPr>
          <a:xfrm>
            <a:off x="4629150" y="1878806"/>
            <a:ext cx="3997200" cy="25758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68" name="Google Shape;368;g1be79b0d0fb_2_2010"/>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2"/>
              </a:buClr>
              <a:buSzPts val="2400"/>
              <a:buFont typeface="Calibri"/>
              <a:buNone/>
              <a:defRPr sz="2400">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69" name="Google Shape;369;g1be79b0d0fb_2_2010"/>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370" name="Google Shape;370;g1be79b0d0fb_2_2010"/>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matchingName="Red_8-Title Only">
  <p:cSld name="Red_8-Title Only">
    <p:bg>
      <p:bgPr>
        <a:solidFill>
          <a:schemeClr val="accent2"/>
        </a:solidFill>
        <a:effectLst/>
      </p:bgPr>
    </p:bg>
    <p:spTree>
      <p:nvGrpSpPr>
        <p:cNvPr id="1" name="Shape 371"/>
        <p:cNvGrpSpPr/>
        <p:nvPr/>
      </p:nvGrpSpPr>
      <p:grpSpPr>
        <a:xfrm>
          <a:off x="0" y="0"/>
          <a:ext cx="0" cy="0"/>
          <a:chOff x="0" y="0"/>
          <a:chExt cx="0" cy="0"/>
        </a:xfrm>
      </p:grpSpPr>
      <p:sp>
        <p:nvSpPr>
          <p:cNvPr id="372" name="Google Shape;372;g1be79b0d0fb_2_2018"/>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373" name="Google Shape;373;g1be79b0d0fb_2_2018"/>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2"/>
              </a:buClr>
              <a:buSzPts val="3300"/>
              <a:buFont typeface="Calibri"/>
              <a:buNone/>
              <a:defRPr>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74" name="Google Shape;374;g1be79b0d0fb_2_2018"/>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375" name="Google Shape;375;g1be79b0d0fb_2_2018"/>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matchingName="Red_9-Blank">
  <p:cSld name="Red_9-Blank">
    <p:bg>
      <p:bgPr>
        <a:solidFill>
          <a:schemeClr val="accent2"/>
        </a:solidFill>
        <a:effectLst/>
      </p:bgPr>
    </p:bg>
    <p:spTree>
      <p:nvGrpSpPr>
        <p:cNvPr id="1" name="Shape 376"/>
        <p:cNvGrpSpPr/>
        <p:nvPr/>
      </p:nvGrpSpPr>
      <p:grpSpPr>
        <a:xfrm>
          <a:off x="0" y="0"/>
          <a:ext cx="0" cy="0"/>
          <a:chOff x="0" y="0"/>
          <a:chExt cx="0" cy="0"/>
        </a:xfrm>
      </p:grpSpPr>
      <p:sp>
        <p:nvSpPr>
          <p:cNvPr id="377" name="Google Shape;377;g1be79b0d0fb_2_2023"/>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lt1"/>
                </a:solidFill>
                <a:latin typeface="Calibri"/>
                <a:ea typeface="Calibri"/>
                <a:cs typeface="Calibri"/>
                <a:sym typeface="Calibri"/>
              </a:rPr>
              <a:t>v</a:t>
            </a:r>
            <a:endParaRPr sz="1100" b="0" i="0" u="none" strike="noStrike" cap="none">
              <a:solidFill>
                <a:srgbClr val="000000"/>
              </a:solidFill>
              <a:latin typeface="Arial"/>
              <a:ea typeface="Arial"/>
              <a:cs typeface="Arial"/>
              <a:sym typeface="Arial"/>
            </a:endParaRPr>
          </a:p>
        </p:txBody>
      </p:sp>
      <p:sp>
        <p:nvSpPr>
          <p:cNvPr id="378" name="Google Shape;378;g1be79b0d0fb_2_2023"/>
          <p:cNvSpPr txBox="1">
            <a:spLocks noGrp="1"/>
          </p:cNvSpPr>
          <p:nvPr>
            <p:ph type="body" idx="1"/>
          </p:nvPr>
        </p:nvSpPr>
        <p:spPr>
          <a:xfrm>
            <a:off x="537882" y="494969"/>
            <a:ext cx="8088300" cy="40491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79" name="Google Shape;379;g1be79b0d0fb_2_2023"/>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380" name="Google Shape;380;g1be79b0d0fb_2_2023"/>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matchingName="Red_10-Large Type">
  <p:cSld name="Red_10-Large Type">
    <p:bg>
      <p:bgPr>
        <a:solidFill>
          <a:schemeClr val="accent2"/>
        </a:solidFill>
        <a:effectLst/>
      </p:bgPr>
    </p:bg>
    <p:spTree>
      <p:nvGrpSpPr>
        <p:cNvPr id="1" name="Shape 381"/>
        <p:cNvGrpSpPr/>
        <p:nvPr/>
      </p:nvGrpSpPr>
      <p:grpSpPr>
        <a:xfrm>
          <a:off x="0" y="0"/>
          <a:ext cx="0" cy="0"/>
          <a:chOff x="0" y="0"/>
          <a:chExt cx="0" cy="0"/>
        </a:xfrm>
      </p:grpSpPr>
      <p:sp>
        <p:nvSpPr>
          <p:cNvPr id="382" name="Google Shape;382;g1be79b0d0fb_2_2028"/>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pic>
        <p:nvPicPr>
          <p:cNvPr id="383" name="Google Shape;383;g1be79b0d0fb_2_2028" descr="Decorative line break"/>
          <p:cNvPicPr preferRelativeResize="0"/>
          <p:nvPr/>
        </p:nvPicPr>
        <p:blipFill rotWithShape="1">
          <a:blip r:embed="rId2">
            <a:alphaModFix/>
          </a:blip>
          <a:srcRect/>
          <a:stretch/>
        </p:blipFill>
        <p:spPr>
          <a:xfrm>
            <a:off x="4089652" y="2886671"/>
            <a:ext cx="964694" cy="18288"/>
          </a:xfrm>
          <a:prstGeom prst="rect">
            <a:avLst/>
          </a:prstGeom>
          <a:noFill/>
          <a:ln>
            <a:noFill/>
          </a:ln>
        </p:spPr>
      </p:pic>
      <p:sp>
        <p:nvSpPr>
          <p:cNvPr id="384" name="Google Shape;384;g1be79b0d0fb_2_2028"/>
          <p:cNvSpPr txBox="1">
            <a:spLocks noGrp="1"/>
          </p:cNvSpPr>
          <p:nvPr>
            <p:ph type="ctrTitle"/>
          </p:nvPr>
        </p:nvSpPr>
        <p:spPr>
          <a:xfrm>
            <a:off x="1143000" y="1124344"/>
            <a:ext cx="6858000" cy="17907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Clr>
                <a:schemeClr val="accent2"/>
              </a:buClr>
              <a:buSzPts val="9000"/>
              <a:buFont typeface="Calibri"/>
              <a:buNone/>
              <a:defRPr sz="9000">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85" name="Google Shape;385;g1be79b0d0fb_2_2028"/>
          <p:cNvSpPr txBox="1">
            <a:spLocks noGrp="1"/>
          </p:cNvSpPr>
          <p:nvPr>
            <p:ph type="subTitle" idx="1"/>
          </p:nvPr>
        </p:nvSpPr>
        <p:spPr>
          <a:xfrm>
            <a:off x="1143000" y="3002388"/>
            <a:ext cx="6858000" cy="66030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800"/>
              </a:spcBef>
              <a:spcAft>
                <a:spcPts val="0"/>
              </a:spcAft>
              <a:buClr>
                <a:schemeClr val="accent2"/>
              </a:buClr>
              <a:buSzPts val="1800"/>
              <a:buNone/>
              <a:defRPr sz="1800">
                <a:solidFill>
                  <a:schemeClr val="accent2"/>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a:endParaRPr/>
          </a:p>
        </p:txBody>
      </p:sp>
      <p:sp>
        <p:nvSpPr>
          <p:cNvPr id="386" name="Google Shape;386;g1be79b0d0fb_2_2028"/>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387" name="Google Shape;387;g1be79b0d0fb_2_2028"/>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matchingName="Red_11-Follow Us">
  <p:cSld name="Red_11-Follow Us">
    <p:bg>
      <p:bgPr>
        <a:solidFill>
          <a:schemeClr val="accent2"/>
        </a:solidFill>
        <a:effectLst/>
      </p:bgPr>
    </p:bg>
    <p:spTree>
      <p:nvGrpSpPr>
        <p:cNvPr id="1" name="Shape 388"/>
        <p:cNvGrpSpPr/>
        <p:nvPr/>
      </p:nvGrpSpPr>
      <p:grpSpPr>
        <a:xfrm>
          <a:off x="0" y="0"/>
          <a:ext cx="0" cy="0"/>
          <a:chOff x="0" y="0"/>
          <a:chExt cx="0" cy="0"/>
        </a:xfrm>
      </p:grpSpPr>
      <p:sp>
        <p:nvSpPr>
          <p:cNvPr id="389" name="Google Shape;389;g1be79b0d0fb_2_2035"/>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pic>
        <p:nvPicPr>
          <p:cNvPr id="390" name="Google Shape;390;g1be79b0d0fb_2_2035" descr="Decorative line break"/>
          <p:cNvPicPr preferRelativeResize="0"/>
          <p:nvPr/>
        </p:nvPicPr>
        <p:blipFill rotWithShape="1">
          <a:blip r:embed="rId2">
            <a:alphaModFix/>
          </a:blip>
          <a:srcRect/>
          <a:stretch/>
        </p:blipFill>
        <p:spPr>
          <a:xfrm>
            <a:off x="4089652" y="2886671"/>
            <a:ext cx="964694" cy="18288"/>
          </a:xfrm>
          <a:prstGeom prst="rect">
            <a:avLst/>
          </a:prstGeom>
          <a:noFill/>
          <a:ln>
            <a:noFill/>
          </a:ln>
        </p:spPr>
      </p:pic>
      <p:sp>
        <p:nvSpPr>
          <p:cNvPr id="391" name="Google Shape;391;g1be79b0d0fb_2_2035"/>
          <p:cNvSpPr txBox="1">
            <a:spLocks noGrp="1"/>
          </p:cNvSpPr>
          <p:nvPr>
            <p:ph type="ctrTitle"/>
          </p:nvPr>
        </p:nvSpPr>
        <p:spPr>
          <a:xfrm>
            <a:off x="1143000" y="1124344"/>
            <a:ext cx="6858000" cy="17907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Clr>
                <a:schemeClr val="accent2"/>
              </a:buClr>
              <a:buSzPts val="9000"/>
              <a:buFont typeface="Calibri"/>
              <a:buNone/>
              <a:defRPr sz="9000">
                <a:solidFill>
                  <a:schemeClr val="accent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pic>
        <p:nvPicPr>
          <p:cNvPr id="392" name="Google Shape;392;g1be79b0d0fb_2_2035" descr="Twitter icon"/>
          <p:cNvPicPr preferRelativeResize="0"/>
          <p:nvPr/>
        </p:nvPicPr>
        <p:blipFill rotWithShape="1">
          <a:blip r:embed="rId3">
            <a:alphaModFix/>
          </a:blip>
          <a:srcRect/>
          <a:stretch/>
        </p:blipFill>
        <p:spPr>
          <a:xfrm>
            <a:off x="2038718" y="3032551"/>
            <a:ext cx="375030" cy="375030"/>
          </a:xfrm>
          <a:prstGeom prst="rect">
            <a:avLst/>
          </a:prstGeom>
          <a:noFill/>
          <a:ln>
            <a:noFill/>
          </a:ln>
        </p:spPr>
      </p:pic>
      <p:pic>
        <p:nvPicPr>
          <p:cNvPr id="393" name="Google Shape;393;g1be79b0d0fb_2_2035" descr="Facebook icon"/>
          <p:cNvPicPr preferRelativeResize="0"/>
          <p:nvPr/>
        </p:nvPicPr>
        <p:blipFill rotWithShape="1">
          <a:blip r:embed="rId4">
            <a:alphaModFix/>
          </a:blip>
          <a:srcRect/>
          <a:stretch/>
        </p:blipFill>
        <p:spPr>
          <a:xfrm>
            <a:off x="6768720" y="3032551"/>
            <a:ext cx="375030" cy="375030"/>
          </a:xfrm>
          <a:prstGeom prst="rect">
            <a:avLst/>
          </a:prstGeom>
          <a:noFill/>
          <a:ln>
            <a:noFill/>
          </a:ln>
        </p:spPr>
      </p:pic>
      <p:sp>
        <p:nvSpPr>
          <p:cNvPr id="394" name="Google Shape;394;g1be79b0d0fb_2_2035"/>
          <p:cNvSpPr txBox="1"/>
          <p:nvPr/>
        </p:nvSpPr>
        <p:spPr>
          <a:xfrm>
            <a:off x="2038718" y="3032551"/>
            <a:ext cx="5105100" cy="346200"/>
          </a:xfrm>
          <a:prstGeom prst="rect">
            <a:avLst/>
          </a:prstGeom>
          <a:noFill/>
          <a:ln>
            <a:noFill/>
          </a:ln>
        </p:spPr>
        <p:txBody>
          <a:bodyPr spcFirstLastPara="1" wrap="square" lIns="68575" tIns="34275" rIns="68575" bIns="34275" anchor="t" anchorCtr="0">
            <a:spAutoFit/>
          </a:bodyPr>
          <a:lstStyle/>
          <a:p>
            <a:pPr marL="0" marR="0" lvl="0" indent="0" algn="ctr" rtl="0">
              <a:lnSpc>
                <a:spcPct val="100000"/>
              </a:lnSpc>
              <a:spcBef>
                <a:spcPts val="0"/>
              </a:spcBef>
              <a:spcAft>
                <a:spcPts val="0"/>
              </a:spcAft>
              <a:buClr>
                <a:schemeClr val="accent1"/>
              </a:buClr>
              <a:buSzPts val="1800"/>
              <a:buFont typeface="Calibri"/>
              <a:buNone/>
            </a:pPr>
            <a:r>
              <a:rPr lang="en-US" sz="1800" b="0" i="0" u="none" strike="noStrike" cap="none">
                <a:solidFill>
                  <a:schemeClr val="accent1"/>
                </a:solidFill>
                <a:latin typeface="Calibri"/>
                <a:ea typeface="Calibri"/>
                <a:cs typeface="Calibri"/>
                <a:sym typeface="Calibri"/>
              </a:rPr>
              <a:t>twitter.com/ORDeptEd | fb.com/ORDeptEd</a:t>
            </a:r>
            <a:endParaRPr sz="1800" b="0" i="0" u="none" strike="noStrike" cap="none">
              <a:solidFill>
                <a:schemeClr val="accent1"/>
              </a:solidFill>
              <a:latin typeface="Calibri"/>
              <a:ea typeface="Calibri"/>
              <a:cs typeface="Calibri"/>
              <a:sym typeface="Calibri"/>
            </a:endParaRPr>
          </a:p>
        </p:txBody>
      </p:sp>
      <p:sp>
        <p:nvSpPr>
          <p:cNvPr id="395" name="Google Shape;395;g1be79b0d0fb_2_2035"/>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396" name="Google Shape;396;g1be79b0d0fb_2_2035"/>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matchingName="Teal_1-Title Slide">
  <p:cSld name="Teal_1-Title Slide">
    <p:bg>
      <p:bgPr>
        <a:solidFill>
          <a:schemeClr val="dk2"/>
        </a:solidFill>
        <a:effectLst/>
      </p:bgPr>
    </p:bg>
    <p:spTree>
      <p:nvGrpSpPr>
        <p:cNvPr id="1" name="Shape 397"/>
        <p:cNvGrpSpPr/>
        <p:nvPr/>
      </p:nvGrpSpPr>
      <p:grpSpPr>
        <a:xfrm>
          <a:off x="0" y="0"/>
          <a:ext cx="0" cy="0"/>
          <a:chOff x="0" y="0"/>
          <a:chExt cx="0" cy="0"/>
        </a:xfrm>
      </p:grpSpPr>
      <p:sp>
        <p:nvSpPr>
          <p:cNvPr id="398" name="Google Shape;398;g1be79b0d0fb_2_2044"/>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399" name="Google Shape;399;g1be79b0d0fb_2_2044"/>
          <p:cNvSpPr/>
          <p:nvPr/>
        </p:nvSpPr>
        <p:spPr>
          <a:xfrm>
            <a:off x="154641" y="4461062"/>
            <a:ext cx="8831100" cy="524400"/>
          </a:xfrm>
          <a:prstGeom prst="rect">
            <a:avLst/>
          </a:prstGeom>
          <a:solidFill>
            <a:srgbClr val="E7F5F3"/>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pic>
        <p:nvPicPr>
          <p:cNvPr id="400" name="Google Shape;400;g1be79b0d0fb_2_2044" descr="Decorative line break"/>
          <p:cNvPicPr preferRelativeResize="0"/>
          <p:nvPr/>
        </p:nvPicPr>
        <p:blipFill rotWithShape="1">
          <a:blip r:embed="rId2">
            <a:alphaModFix/>
          </a:blip>
          <a:srcRect/>
          <a:stretch/>
        </p:blipFill>
        <p:spPr>
          <a:xfrm>
            <a:off x="4089652" y="2604100"/>
            <a:ext cx="964694" cy="18288"/>
          </a:xfrm>
          <a:prstGeom prst="rect">
            <a:avLst/>
          </a:prstGeom>
          <a:noFill/>
          <a:ln>
            <a:noFill/>
          </a:ln>
        </p:spPr>
      </p:pic>
      <p:sp>
        <p:nvSpPr>
          <p:cNvPr id="401" name="Google Shape;401;g1be79b0d0fb_2_2044"/>
          <p:cNvSpPr txBox="1">
            <a:spLocks noGrp="1"/>
          </p:cNvSpPr>
          <p:nvPr>
            <p:ph type="ctrTitle"/>
          </p:nvPr>
        </p:nvSpPr>
        <p:spPr>
          <a:xfrm>
            <a:off x="1143000" y="1865026"/>
            <a:ext cx="6858000" cy="767400"/>
          </a:xfrm>
          <a:prstGeom prst="rect">
            <a:avLst/>
          </a:prstGeom>
          <a:noFill/>
          <a:ln>
            <a:noFill/>
          </a:ln>
        </p:spPr>
        <p:txBody>
          <a:bodyPr spcFirstLastPara="1" wrap="square" lIns="68575" tIns="34275" rIns="68575" bIns="34275" anchor="b" anchorCtr="0">
            <a:normAutofit/>
          </a:bodyPr>
          <a:lstStyle>
            <a:lvl1pPr lvl="0" algn="ctr">
              <a:lnSpc>
                <a:spcPct val="90000"/>
              </a:lnSpc>
              <a:spcBef>
                <a:spcPts val="0"/>
              </a:spcBef>
              <a:spcAft>
                <a:spcPts val="0"/>
              </a:spcAft>
              <a:buClr>
                <a:schemeClr val="dk2"/>
              </a:buClr>
              <a:buSzPts val="4100"/>
              <a:buFont typeface="Calibri"/>
              <a:buNone/>
              <a:defRPr sz="4100">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02" name="Google Shape;402;g1be79b0d0fb_2_2044"/>
          <p:cNvSpPr txBox="1">
            <a:spLocks noGrp="1"/>
          </p:cNvSpPr>
          <p:nvPr>
            <p:ph type="subTitle" idx="1"/>
          </p:nvPr>
        </p:nvSpPr>
        <p:spPr>
          <a:xfrm>
            <a:off x="1143000" y="2701528"/>
            <a:ext cx="6858000" cy="124170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800"/>
              </a:spcBef>
              <a:spcAft>
                <a:spcPts val="0"/>
              </a:spcAft>
              <a:buClr>
                <a:schemeClr val="dk2"/>
              </a:buClr>
              <a:buSzPts val="1800"/>
              <a:buNone/>
              <a:defRPr sz="1800">
                <a:solidFill>
                  <a:schemeClr val="dk2"/>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a:endParaRPr/>
          </a:p>
        </p:txBody>
      </p:sp>
      <p:pic>
        <p:nvPicPr>
          <p:cNvPr id="403" name="Google Shape;403;g1be79b0d0fb_2_2044" descr="Oregon Department of Education Logo"/>
          <p:cNvPicPr preferRelativeResize="0"/>
          <p:nvPr/>
        </p:nvPicPr>
        <p:blipFill rotWithShape="1">
          <a:blip r:embed="rId3">
            <a:alphaModFix/>
          </a:blip>
          <a:srcRect/>
          <a:stretch/>
        </p:blipFill>
        <p:spPr>
          <a:xfrm>
            <a:off x="3775327" y="160537"/>
            <a:ext cx="1593344" cy="1625348"/>
          </a:xfrm>
          <a:prstGeom prst="rect">
            <a:avLst/>
          </a:prstGeom>
          <a:noFill/>
          <a:ln>
            <a:noFill/>
          </a:ln>
        </p:spPr>
      </p:pic>
      <p:sp>
        <p:nvSpPr>
          <p:cNvPr id="404" name="Google Shape;404;g1be79b0d0fb_2_2044"/>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405" name="Google Shape;405;g1be79b0d0fb_2_2044"/>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matchingName="Teal_2-Section Header">
  <p:cSld name="Teal_2-Section Header">
    <p:bg>
      <p:bgPr>
        <a:solidFill>
          <a:schemeClr val="dk2"/>
        </a:solidFill>
        <a:effectLst/>
      </p:bgPr>
    </p:bg>
    <p:spTree>
      <p:nvGrpSpPr>
        <p:cNvPr id="1" name="Shape 406"/>
        <p:cNvGrpSpPr/>
        <p:nvPr/>
      </p:nvGrpSpPr>
      <p:grpSpPr>
        <a:xfrm>
          <a:off x="0" y="0"/>
          <a:ext cx="0" cy="0"/>
          <a:chOff x="0" y="0"/>
          <a:chExt cx="0" cy="0"/>
        </a:xfrm>
      </p:grpSpPr>
      <p:sp>
        <p:nvSpPr>
          <p:cNvPr id="407" name="Google Shape;407;g1be79b0d0fb_2_2053"/>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408" name="Google Shape;408;g1be79b0d0fb_2_2053"/>
          <p:cNvSpPr/>
          <p:nvPr/>
        </p:nvSpPr>
        <p:spPr>
          <a:xfrm>
            <a:off x="154640" y="1866568"/>
            <a:ext cx="8831100" cy="1425300"/>
          </a:xfrm>
          <a:prstGeom prst="rect">
            <a:avLst/>
          </a:prstGeom>
          <a:solidFill>
            <a:srgbClr val="E7F5F3"/>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200"/>
              <a:buFont typeface="Arial"/>
              <a:buNone/>
            </a:pPr>
            <a:endParaRPr sz="1200" b="0" i="0" u="none" strike="noStrike" cap="none">
              <a:solidFill>
                <a:schemeClr val="lt1"/>
              </a:solidFill>
              <a:latin typeface="Calibri"/>
              <a:ea typeface="Calibri"/>
              <a:cs typeface="Calibri"/>
              <a:sym typeface="Calibri"/>
            </a:endParaRPr>
          </a:p>
        </p:txBody>
      </p:sp>
      <p:sp>
        <p:nvSpPr>
          <p:cNvPr id="409" name="Google Shape;409;g1be79b0d0fb_2_2053"/>
          <p:cNvSpPr txBox="1">
            <a:spLocks noGrp="1"/>
          </p:cNvSpPr>
          <p:nvPr>
            <p:ph type="ctrTitle"/>
          </p:nvPr>
        </p:nvSpPr>
        <p:spPr>
          <a:xfrm>
            <a:off x="537883" y="1866568"/>
            <a:ext cx="8088300" cy="14253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Clr>
                <a:schemeClr val="dk2"/>
              </a:buClr>
              <a:buSzPts val="5100"/>
              <a:buFont typeface="Calibri"/>
              <a:buNone/>
              <a:defRPr sz="5100">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pic>
        <p:nvPicPr>
          <p:cNvPr id="410" name="Google Shape;410;g1be79b0d0fb_2_2053" descr="Oregon Department of Education Logo"/>
          <p:cNvPicPr preferRelativeResize="0"/>
          <p:nvPr/>
        </p:nvPicPr>
        <p:blipFill rotWithShape="1">
          <a:blip r:embed="rId2">
            <a:alphaModFix/>
          </a:blip>
          <a:srcRect/>
          <a:stretch/>
        </p:blipFill>
        <p:spPr>
          <a:xfrm>
            <a:off x="3775327" y="160537"/>
            <a:ext cx="1593344" cy="1625348"/>
          </a:xfrm>
          <a:prstGeom prst="rect">
            <a:avLst/>
          </a:prstGeom>
          <a:noFill/>
          <a:ln>
            <a:noFill/>
          </a:ln>
        </p:spPr>
      </p:pic>
      <p:sp>
        <p:nvSpPr>
          <p:cNvPr id="411" name="Google Shape;411;g1be79b0d0fb_2_2053"/>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412" name="Google Shape;412;g1be79b0d0fb_2_2053"/>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matchingName="Teal_3-Title Bar and Content">
  <p:cSld name="Teal_3-Title Bar and Content">
    <p:bg>
      <p:bgPr>
        <a:solidFill>
          <a:schemeClr val="dk2"/>
        </a:solidFill>
        <a:effectLst/>
      </p:bgPr>
    </p:bg>
    <p:spTree>
      <p:nvGrpSpPr>
        <p:cNvPr id="1" name="Shape 413"/>
        <p:cNvGrpSpPr/>
        <p:nvPr/>
      </p:nvGrpSpPr>
      <p:grpSpPr>
        <a:xfrm>
          <a:off x="0" y="0"/>
          <a:ext cx="0" cy="0"/>
          <a:chOff x="0" y="0"/>
          <a:chExt cx="0" cy="0"/>
        </a:xfrm>
      </p:grpSpPr>
      <p:sp>
        <p:nvSpPr>
          <p:cNvPr id="414" name="Google Shape;414;g1be79b0d0fb_2_2060"/>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415" name="Google Shape;415;g1be79b0d0fb_2_2060"/>
          <p:cNvSpPr/>
          <p:nvPr/>
        </p:nvSpPr>
        <p:spPr>
          <a:xfrm>
            <a:off x="154641" y="161365"/>
            <a:ext cx="8831100" cy="1048200"/>
          </a:xfrm>
          <a:prstGeom prst="rect">
            <a:avLst/>
          </a:prstGeom>
          <a:solidFill>
            <a:srgbClr val="E7F5F3"/>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416" name="Google Shape;416;g1be79b0d0fb_2_2060"/>
          <p:cNvSpPr txBox="1">
            <a:spLocks noGrp="1"/>
          </p:cNvSpPr>
          <p:nvPr>
            <p:ph type="body" idx="1"/>
          </p:nvPr>
        </p:nvSpPr>
        <p:spPr>
          <a:xfrm>
            <a:off x="537882" y="1369219"/>
            <a:ext cx="8088300" cy="30819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17" name="Google Shape;417;g1be79b0d0fb_2_2060"/>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dk2"/>
              </a:buClr>
              <a:buSzPts val="3300"/>
              <a:buFont typeface="Calibri"/>
              <a:buNone/>
              <a:defRPr>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18" name="Google Shape;418;g1be79b0d0fb_2_2060"/>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419" name="Google Shape;419;g1be79b0d0fb_2_2060"/>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matchingName="Teal_4-Content with Caption">
  <p:cSld name="Teal_4-Content with Caption">
    <p:bg>
      <p:bgPr>
        <a:solidFill>
          <a:schemeClr val="dk2"/>
        </a:solidFill>
        <a:effectLst/>
      </p:bgPr>
    </p:bg>
    <p:spTree>
      <p:nvGrpSpPr>
        <p:cNvPr id="1" name="Shape 420"/>
        <p:cNvGrpSpPr/>
        <p:nvPr/>
      </p:nvGrpSpPr>
      <p:grpSpPr>
        <a:xfrm>
          <a:off x="0" y="0"/>
          <a:ext cx="0" cy="0"/>
          <a:chOff x="0" y="0"/>
          <a:chExt cx="0" cy="0"/>
        </a:xfrm>
      </p:grpSpPr>
      <p:sp>
        <p:nvSpPr>
          <p:cNvPr id="421" name="Google Shape;421;g1be79b0d0fb_2_2067"/>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422" name="Google Shape;422;g1be79b0d0fb_2_2067"/>
          <p:cNvSpPr/>
          <p:nvPr/>
        </p:nvSpPr>
        <p:spPr>
          <a:xfrm>
            <a:off x="154642" y="161365"/>
            <a:ext cx="3547800" cy="4824300"/>
          </a:xfrm>
          <a:prstGeom prst="rect">
            <a:avLst/>
          </a:prstGeom>
          <a:solidFill>
            <a:srgbClr val="E7F5F3"/>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423" name="Google Shape;423;g1be79b0d0fb_2_2067"/>
          <p:cNvSpPr txBox="1">
            <a:spLocks noGrp="1"/>
          </p:cNvSpPr>
          <p:nvPr>
            <p:ph type="title"/>
          </p:nvPr>
        </p:nvSpPr>
        <p:spPr>
          <a:xfrm>
            <a:off x="537883" y="584734"/>
            <a:ext cx="2949000" cy="1897500"/>
          </a:xfrm>
          <a:prstGeom prst="rect">
            <a:avLst/>
          </a:prstGeom>
          <a:noFill/>
          <a:ln>
            <a:noFill/>
          </a:ln>
        </p:spPr>
        <p:txBody>
          <a:bodyPr spcFirstLastPara="1" wrap="square" lIns="68575" tIns="34275" rIns="68575" bIns="34275" anchor="t" anchorCtr="0">
            <a:normAutofit/>
          </a:bodyPr>
          <a:lstStyle>
            <a:lvl1pPr lvl="0" algn="l">
              <a:lnSpc>
                <a:spcPct val="90000"/>
              </a:lnSpc>
              <a:spcBef>
                <a:spcPts val="0"/>
              </a:spcBef>
              <a:spcAft>
                <a:spcPts val="0"/>
              </a:spcAft>
              <a:buClr>
                <a:schemeClr val="dk2"/>
              </a:buClr>
              <a:buSzPts val="3300"/>
              <a:buFont typeface="Calibri"/>
              <a:buNone/>
              <a:defRPr sz="3300">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24" name="Google Shape;424;g1be79b0d0fb_2_2067"/>
          <p:cNvSpPr txBox="1">
            <a:spLocks noGrp="1"/>
          </p:cNvSpPr>
          <p:nvPr>
            <p:ph type="body" idx="1"/>
          </p:nvPr>
        </p:nvSpPr>
        <p:spPr>
          <a:xfrm>
            <a:off x="3887391" y="584735"/>
            <a:ext cx="4629300" cy="3811200"/>
          </a:xfrm>
          <a:prstGeom prst="rect">
            <a:avLst/>
          </a:prstGeom>
          <a:noFill/>
          <a:ln>
            <a:noFill/>
          </a:ln>
        </p:spPr>
        <p:txBody>
          <a:bodyPr spcFirstLastPara="1" wrap="square" lIns="68575" tIns="34275" rIns="68575" bIns="34275" anchor="t" anchorCtr="0">
            <a:normAutofit/>
          </a:bodyPr>
          <a:lstStyle>
            <a:lvl1pPr marL="457200" lvl="0" indent="-342900" algn="l">
              <a:lnSpc>
                <a:spcPct val="90000"/>
              </a:lnSpc>
              <a:spcBef>
                <a:spcPts val="800"/>
              </a:spcBef>
              <a:spcAft>
                <a:spcPts val="0"/>
              </a:spcAft>
              <a:buClr>
                <a:schemeClr val="dk1"/>
              </a:buClr>
              <a:buSzPts val="1800"/>
              <a:buChar char="•"/>
              <a:defRPr sz="1800"/>
            </a:lvl1pPr>
            <a:lvl2pPr marL="914400" lvl="1" indent="-342900" algn="l">
              <a:lnSpc>
                <a:spcPct val="90000"/>
              </a:lnSpc>
              <a:spcBef>
                <a:spcPts val="400"/>
              </a:spcBef>
              <a:spcAft>
                <a:spcPts val="0"/>
              </a:spcAft>
              <a:buClr>
                <a:schemeClr val="dk1"/>
              </a:buClr>
              <a:buSzPts val="1800"/>
              <a:buChar char="•"/>
              <a:defRPr sz="1800"/>
            </a:lvl2pPr>
            <a:lvl3pPr marL="1371600" lvl="2" indent="-342900" algn="l">
              <a:lnSpc>
                <a:spcPct val="90000"/>
              </a:lnSpc>
              <a:spcBef>
                <a:spcPts val="400"/>
              </a:spcBef>
              <a:spcAft>
                <a:spcPts val="0"/>
              </a:spcAft>
              <a:buClr>
                <a:schemeClr val="dk1"/>
              </a:buClr>
              <a:buSzPts val="1800"/>
              <a:buChar char="•"/>
              <a:defRPr sz="1800"/>
            </a:lvl3pPr>
            <a:lvl4pPr marL="1828800" lvl="3" indent="-342900" algn="l">
              <a:lnSpc>
                <a:spcPct val="90000"/>
              </a:lnSpc>
              <a:spcBef>
                <a:spcPts val="400"/>
              </a:spcBef>
              <a:spcAft>
                <a:spcPts val="0"/>
              </a:spcAft>
              <a:buClr>
                <a:schemeClr val="dk1"/>
              </a:buClr>
              <a:buSzPts val="1800"/>
              <a:buChar char="•"/>
              <a:defRPr sz="1800"/>
            </a:lvl4pPr>
            <a:lvl5pPr marL="2286000" lvl="4" indent="-342900" algn="l">
              <a:lnSpc>
                <a:spcPct val="90000"/>
              </a:lnSpc>
              <a:spcBef>
                <a:spcPts val="400"/>
              </a:spcBef>
              <a:spcAft>
                <a:spcPts val="0"/>
              </a:spcAft>
              <a:buClr>
                <a:schemeClr val="dk1"/>
              </a:buClr>
              <a:buSzPts val="1800"/>
              <a:buChar char="•"/>
              <a:defRPr sz="1800"/>
            </a:lvl5pPr>
            <a:lvl6pPr marL="2743200" lvl="5" indent="-323850" algn="l">
              <a:lnSpc>
                <a:spcPct val="90000"/>
              </a:lnSpc>
              <a:spcBef>
                <a:spcPts val="400"/>
              </a:spcBef>
              <a:spcAft>
                <a:spcPts val="0"/>
              </a:spcAft>
              <a:buClr>
                <a:schemeClr val="dk1"/>
              </a:buClr>
              <a:buSzPts val="1500"/>
              <a:buChar char="•"/>
              <a:defRPr sz="1500"/>
            </a:lvl6pPr>
            <a:lvl7pPr marL="3200400" lvl="6" indent="-323850" algn="l">
              <a:lnSpc>
                <a:spcPct val="90000"/>
              </a:lnSpc>
              <a:spcBef>
                <a:spcPts val="400"/>
              </a:spcBef>
              <a:spcAft>
                <a:spcPts val="0"/>
              </a:spcAft>
              <a:buClr>
                <a:schemeClr val="dk1"/>
              </a:buClr>
              <a:buSzPts val="1500"/>
              <a:buChar char="•"/>
              <a:defRPr sz="1500"/>
            </a:lvl7pPr>
            <a:lvl8pPr marL="3657600" lvl="7" indent="-323850" algn="l">
              <a:lnSpc>
                <a:spcPct val="90000"/>
              </a:lnSpc>
              <a:spcBef>
                <a:spcPts val="400"/>
              </a:spcBef>
              <a:spcAft>
                <a:spcPts val="0"/>
              </a:spcAft>
              <a:buClr>
                <a:schemeClr val="dk1"/>
              </a:buClr>
              <a:buSzPts val="1500"/>
              <a:buChar char="•"/>
              <a:defRPr sz="1500"/>
            </a:lvl8pPr>
            <a:lvl9pPr marL="4114800" lvl="8" indent="-323850" algn="l">
              <a:lnSpc>
                <a:spcPct val="90000"/>
              </a:lnSpc>
              <a:spcBef>
                <a:spcPts val="400"/>
              </a:spcBef>
              <a:spcAft>
                <a:spcPts val="0"/>
              </a:spcAft>
              <a:buClr>
                <a:schemeClr val="dk1"/>
              </a:buClr>
              <a:buSzPts val="1500"/>
              <a:buChar char="•"/>
              <a:defRPr sz="1500"/>
            </a:lvl9pPr>
          </a:lstStyle>
          <a:p>
            <a:endParaRPr/>
          </a:p>
        </p:txBody>
      </p:sp>
      <p:sp>
        <p:nvSpPr>
          <p:cNvPr id="425" name="Google Shape;425;g1be79b0d0fb_2_2067"/>
          <p:cNvSpPr>
            <a:spLocks noGrp="1"/>
          </p:cNvSpPr>
          <p:nvPr>
            <p:ph type="pic" idx="2"/>
          </p:nvPr>
        </p:nvSpPr>
        <p:spPr>
          <a:xfrm>
            <a:off x="537883" y="2655094"/>
            <a:ext cx="2949000" cy="1740600"/>
          </a:xfrm>
          <a:prstGeom prst="rect">
            <a:avLst/>
          </a:prstGeom>
          <a:noFill/>
          <a:ln>
            <a:noFill/>
          </a:ln>
        </p:spPr>
      </p:sp>
      <p:sp>
        <p:nvSpPr>
          <p:cNvPr id="426" name="Google Shape;426;g1be79b0d0fb_2_2067"/>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427" name="Google Shape;427;g1be79b0d0fb_2_2067"/>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Teal_5-Title and Content">
  <p:cSld name="Teal_5-Title and Content">
    <p:bg>
      <p:bgPr>
        <a:solidFill>
          <a:schemeClr val="dk2"/>
        </a:solidFill>
        <a:effectLst/>
      </p:bgPr>
    </p:bg>
    <p:spTree>
      <p:nvGrpSpPr>
        <p:cNvPr id="1" name="Shape 428"/>
        <p:cNvGrpSpPr/>
        <p:nvPr/>
      </p:nvGrpSpPr>
      <p:grpSpPr>
        <a:xfrm>
          <a:off x="0" y="0"/>
          <a:ext cx="0" cy="0"/>
          <a:chOff x="0" y="0"/>
          <a:chExt cx="0" cy="0"/>
        </a:xfrm>
      </p:grpSpPr>
      <p:sp>
        <p:nvSpPr>
          <p:cNvPr id="429" name="Google Shape;429;g1be79b0d0fb_2_2075"/>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dk2"/>
              </a:buClr>
              <a:buSzPts val="3300"/>
              <a:buFont typeface="Calibri"/>
              <a:buNone/>
              <a:defRPr>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30" name="Google Shape;430;g1be79b0d0fb_2_2075"/>
          <p:cNvSpPr txBox="1">
            <a:spLocks noGrp="1"/>
          </p:cNvSpPr>
          <p:nvPr>
            <p:ph type="body" idx="1"/>
          </p:nvPr>
        </p:nvSpPr>
        <p:spPr>
          <a:xfrm>
            <a:off x="537882" y="1369219"/>
            <a:ext cx="8088300" cy="30819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31" name="Google Shape;431;g1be79b0d0fb_2_2075"/>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432" name="Google Shape;432;g1be79b0d0fb_2_2075"/>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ue_6-Two Content" type="twoObj">
  <p:cSld name="TWO_OBJECTS">
    <p:spTree>
      <p:nvGrpSpPr>
        <p:cNvPr id="1" name="Shape 58"/>
        <p:cNvGrpSpPr/>
        <p:nvPr/>
      </p:nvGrpSpPr>
      <p:grpSpPr>
        <a:xfrm>
          <a:off x="0" y="0"/>
          <a:ext cx="0" cy="0"/>
          <a:chOff x="0" y="0"/>
          <a:chExt cx="0" cy="0"/>
        </a:xfrm>
      </p:grpSpPr>
      <p:sp>
        <p:nvSpPr>
          <p:cNvPr id="59" name="Google Shape;59;g1be79b0d0fb_2_1698"/>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60" name="Google Shape;60;g1be79b0d0fb_2_1698"/>
          <p:cNvSpPr txBox="1">
            <a:spLocks noGrp="1"/>
          </p:cNvSpPr>
          <p:nvPr>
            <p:ph type="body" idx="1"/>
          </p:nvPr>
        </p:nvSpPr>
        <p:spPr>
          <a:xfrm>
            <a:off x="537882" y="1369219"/>
            <a:ext cx="3976800" cy="30795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61" name="Google Shape;61;g1be79b0d0fb_2_1698"/>
          <p:cNvSpPr txBox="1">
            <a:spLocks noGrp="1"/>
          </p:cNvSpPr>
          <p:nvPr>
            <p:ph type="body" idx="2"/>
          </p:nvPr>
        </p:nvSpPr>
        <p:spPr>
          <a:xfrm>
            <a:off x="4629150" y="1369219"/>
            <a:ext cx="3997200" cy="30795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62" name="Google Shape;62;g1be79b0d0fb_2_1698"/>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63" name="Google Shape;63;g1be79b0d0fb_2_1698"/>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Teal_6-Two Content">
  <p:cSld name="Teal_6-Two Content">
    <p:bg>
      <p:bgPr>
        <a:solidFill>
          <a:schemeClr val="dk2"/>
        </a:solidFill>
        <a:effectLst/>
      </p:bgPr>
    </p:bg>
    <p:spTree>
      <p:nvGrpSpPr>
        <p:cNvPr id="1" name="Shape 433"/>
        <p:cNvGrpSpPr/>
        <p:nvPr/>
      </p:nvGrpSpPr>
      <p:grpSpPr>
        <a:xfrm>
          <a:off x="0" y="0"/>
          <a:ext cx="0" cy="0"/>
          <a:chOff x="0" y="0"/>
          <a:chExt cx="0" cy="0"/>
        </a:xfrm>
      </p:grpSpPr>
      <p:sp>
        <p:nvSpPr>
          <p:cNvPr id="434" name="Google Shape;434;g1be79b0d0fb_2_2080"/>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dk2"/>
              </a:buClr>
              <a:buSzPts val="3300"/>
              <a:buFont typeface="Calibri"/>
              <a:buNone/>
              <a:defRPr>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35" name="Google Shape;435;g1be79b0d0fb_2_2080"/>
          <p:cNvSpPr txBox="1">
            <a:spLocks noGrp="1"/>
          </p:cNvSpPr>
          <p:nvPr>
            <p:ph type="body" idx="1"/>
          </p:nvPr>
        </p:nvSpPr>
        <p:spPr>
          <a:xfrm>
            <a:off x="537882" y="1369219"/>
            <a:ext cx="3976800" cy="30795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36" name="Google Shape;436;g1be79b0d0fb_2_2080"/>
          <p:cNvSpPr txBox="1">
            <a:spLocks noGrp="1"/>
          </p:cNvSpPr>
          <p:nvPr>
            <p:ph type="body" idx="2"/>
          </p:nvPr>
        </p:nvSpPr>
        <p:spPr>
          <a:xfrm>
            <a:off x="4629150" y="1369219"/>
            <a:ext cx="3997200" cy="30795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37" name="Google Shape;437;g1be79b0d0fb_2_2080"/>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438" name="Google Shape;438;g1be79b0d0fb_2_2080"/>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matchingName="Teal_7-Comparison">
  <p:cSld name="Teal_7-Comparison">
    <p:bg>
      <p:bgPr>
        <a:solidFill>
          <a:schemeClr val="dk2"/>
        </a:solidFill>
        <a:effectLst/>
      </p:bgPr>
    </p:bg>
    <p:spTree>
      <p:nvGrpSpPr>
        <p:cNvPr id="1" name="Shape 439"/>
        <p:cNvGrpSpPr/>
        <p:nvPr/>
      </p:nvGrpSpPr>
      <p:grpSpPr>
        <a:xfrm>
          <a:off x="0" y="0"/>
          <a:ext cx="0" cy="0"/>
          <a:chOff x="0" y="0"/>
          <a:chExt cx="0" cy="0"/>
        </a:xfrm>
      </p:grpSpPr>
      <p:sp>
        <p:nvSpPr>
          <p:cNvPr id="440" name="Google Shape;440;g1be79b0d0fb_2_2086"/>
          <p:cNvSpPr txBox="1">
            <a:spLocks noGrp="1"/>
          </p:cNvSpPr>
          <p:nvPr>
            <p:ph type="body" idx="1"/>
          </p:nvPr>
        </p:nvSpPr>
        <p:spPr>
          <a:xfrm>
            <a:off x="537882" y="1260872"/>
            <a:ext cx="3960300" cy="6180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dk2"/>
              </a:buClr>
              <a:buSzPts val="2400"/>
              <a:buNone/>
              <a:defRPr sz="2400" b="0">
                <a:solidFill>
                  <a:schemeClr val="dk2"/>
                </a:solidFill>
              </a:defRPr>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441" name="Google Shape;441;g1be79b0d0fb_2_2086"/>
          <p:cNvSpPr txBox="1">
            <a:spLocks noGrp="1"/>
          </p:cNvSpPr>
          <p:nvPr>
            <p:ph type="body" idx="2"/>
          </p:nvPr>
        </p:nvSpPr>
        <p:spPr>
          <a:xfrm>
            <a:off x="537882" y="1878806"/>
            <a:ext cx="3960300" cy="25758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42" name="Google Shape;442;g1be79b0d0fb_2_2086"/>
          <p:cNvSpPr txBox="1">
            <a:spLocks noGrp="1"/>
          </p:cNvSpPr>
          <p:nvPr>
            <p:ph type="body" idx="3"/>
          </p:nvPr>
        </p:nvSpPr>
        <p:spPr>
          <a:xfrm>
            <a:off x="4629150" y="1260872"/>
            <a:ext cx="3997200" cy="6180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dk2"/>
              </a:buClr>
              <a:buSzPts val="2400"/>
              <a:buNone/>
              <a:defRPr sz="2400" b="0">
                <a:solidFill>
                  <a:schemeClr val="dk2"/>
                </a:solidFill>
              </a:defRPr>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443" name="Google Shape;443;g1be79b0d0fb_2_2086"/>
          <p:cNvSpPr txBox="1">
            <a:spLocks noGrp="1"/>
          </p:cNvSpPr>
          <p:nvPr>
            <p:ph type="body" idx="4"/>
          </p:nvPr>
        </p:nvSpPr>
        <p:spPr>
          <a:xfrm>
            <a:off x="4629150" y="1878806"/>
            <a:ext cx="3997200" cy="25758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44" name="Google Shape;444;g1be79b0d0fb_2_2086"/>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dk2"/>
              </a:buClr>
              <a:buSzPts val="2400"/>
              <a:buFont typeface="Calibri"/>
              <a:buNone/>
              <a:defRPr sz="2400">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45" name="Google Shape;445;g1be79b0d0fb_2_2086"/>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446" name="Google Shape;446;g1be79b0d0fb_2_2086"/>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matchingName="Teal_8-Title Only">
  <p:cSld name="Teal_8-Title Only">
    <p:bg>
      <p:bgPr>
        <a:solidFill>
          <a:schemeClr val="dk2"/>
        </a:solidFill>
        <a:effectLst/>
      </p:bgPr>
    </p:bg>
    <p:spTree>
      <p:nvGrpSpPr>
        <p:cNvPr id="1" name="Shape 447"/>
        <p:cNvGrpSpPr/>
        <p:nvPr/>
      </p:nvGrpSpPr>
      <p:grpSpPr>
        <a:xfrm>
          <a:off x="0" y="0"/>
          <a:ext cx="0" cy="0"/>
          <a:chOff x="0" y="0"/>
          <a:chExt cx="0" cy="0"/>
        </a:xfrm>
      </p:grpSpPr>
      <p:sp>
        <p:nvSpPr>
          <p:cNvPr id="448" name="Google Shape;448;g1be79b0d0fb_2_2094"/>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449" name="Google Shape;449;g1be79b0d0fb_2_2094"/>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dk2"/>
              </a:buClr>
              <a:buSzPts val="3300"/>
              <a:buFont typeface="Calibri"/>
              <a:buNone/>
              <a:defRPr>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50" name="Google Shape;450;g1be79b0d0fb_2_2094"/>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451" name="Google Shape;451;g1be79b0d0fb_2_2094"/>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matchingName="Teal_9-Blank">
  <p:cSld name="Teal_9-Blank">
    <p:bg>
      <p:bgPr>
        <a:solidFill>
          <a:schemeClr val="dk2"/>
        </a:solidFill>
        <a:effectLst/>
      </p:bgPr>
    </p:bg>
    <p:spTree>
      <p:nvGrpSpPr>
        <p:cNvPr id="1" name="Shape 452"/>
        <p:cNvGrpSpPr/>
        <p:nvPr/>
      </p:nvGrpSpPr>
      <p:grpSpPr>
        <a:xfrm>
          <a:off x="0" y="0"/>
          <a:ext cx="0" cy="0"/>
          <a:chOff x="0" y="0"/>
          <a:chExt cx="0" cy="0"/>
        </a:xfrm>
      </p:grpSpPr>
      <p:sp>
        <p:nvSpPr>
          <p:cNvPr id="453" name="Google Shape;453;g1be79b0d0fb_2_2099"/>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lt1"/>
                </a:solidFill>
                <a:latin typeface="Calibri"/>
                <a:ea typeface="Calibri"/>
                <a:cs typeface="Calibri"/>
                <a:sym typeface="Calibri"/>
              </a:rPr>
              <a:t>v</a:t>
            </a:r>
            <a:endParaRPr sz="1100" b="0" i="0" u="none" strike="noStrike" cap="none">
              <a:solidFill>
                <a:srgbClr val="000000"/>
              </a:solidFill>
              <a:latin typeface="Arial"/>
              <a:ea typeface="Arial"/>
              <a:cs typeface="Arial"/>
              <a:sym typeface="Arial"/>
            </a:endParaRPr>
          </a:p>
        </p:txBody>
      </p:sp>
      <p:sp>
        <p:nvSpPr>
          <p:cNvPr id="454" name="Google Shape;454;g1be79b0d0fb_2_2099"/>
          <p:cNvSpPr txBox="1">
            <a:spLocks noGrp="1"/>
          </p:cNvSpPr>
          <p:nvPr>
            <p:ph type="body" idx="1"/>
          </p:nvPr>
        </p:nvSpPr>
        <p:spPr>
          <a:xfrm>
            <a:off x="537882" y="494969"/>
            <a:ext cx="8088300" cy="40491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55" name="Google Shape;455;g1be79b0d0fb_2_2099"/>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456" name="Google Shape;456;g1be79b0d0fb_2_2099"/>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matchingName="Teal_10-Large Type">
  <p:cSld name="Teal_10-Large Type">
    <p:bg>
      <p:bgPr>
        <a:solidFill>
          <a:schemeClr val="dk2"/>
        </a:solidFill>
        <a:effectLst/>
      </p:bgPr>
    </p:bg>
    <p:spTree>
      <p:nvGrpSpPr>
        <p:cNvPr id="1" name="Shape 457"/>
        <p:cNvGrpSpPr/>
        <p:nvPr/>
      </p:nvGrpSpPr>
      <p:grpSpPr>
        <a:xfrm>
          <a:off x="0" y="0"/>
          <a:ext cx="0" cy="0"/>
          <a:chOff x="0" y="0"/>
          <a:chExt cx="0" cy="0"/>
        </a:xfrm>
      </p:grpSpPr>
      <p:sp>
        <p:nvSpPr>
          <p:cNvPr id="458" name="Google Shape;458;g1be79b0d0fb_2_2104"/>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pic>
        <p:nvPicPr>
          <p:cNvPr id="459" name="Google Shape;459;g1be79b0d0fb_2_2104" descr="Decorative line break"/>
          <p:cNvPicPr preferRelativeResize="0"/>
          <p:nvPr/>
        </p:nvPicPr>
        <p:blipFill rotWithShape="1">
          <a:blip r:embed="rId2">
            <a:alphaModFix/>
          </a:blip>
          <a:srcRect/>
          <a:stretch/>
        </p:blipFill>
        <p:spPr>
          <a:xfrm>
            <a:off x="4089652" y="2886671"/>
            <a:ext cx="964694" cy="18288"/>
          </a:xfrm>
          <a:prstGeom prst="rect">
            <a:avLst/>
          </a:prstGeom>
          <a:noFill/>
          <a:ln>
            <a:noFill/>
          </a:ln>
        </p:spPr>
      </p:pic>
      <p:sp>
        <p:nvSpPr>
          <p:cNvPr id="460" name="Google Shape;460;g1be79b0d0fb_2_2104"/>
          <p:cNvSpPr txBox="1">
            <a:spLocks noGrp="1"/>
          </p:cNvSpPr>
          <p:nvPr>
            <p:ph type="ctrTitle"/>
          </p:nvPr>
        </p:nvSpPr>
        <p:spPr>
          <a:xfrm>
            <a:off x="1143000" y="1124344"/>
            <a:ext cx="6858000" cy="17907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Clr>
                <a:schemeClr val="dk2"/>
              </a:buClr>
              <a:buSzPts val="9000"/>
              <a:buFont typeface="Calibri"/>
              <a:buNone/>
              <a:defRPr sz="9000">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61" name="Google Shape;461;g1be79b0d0fb_2_2104"/>
          <p:cNvSpPr txBox="1">
            <a:spLocks noGrp="1"/>
          </p:cNvSpPr>
          <p:nvPr>
            <p:ph type="subTitle" idx="1"/>
          </p:nvPr>
        </p:nvSpPr>
        <p:spPr>
          <a:xfrm>
            <a:off x="1143000" y="3002388"/>
            <a:ext cx="6858000" cy="66030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800"/>
              </a:spcBef>
              <a:spcAft>
                <a:spcPts val="0"/>
              </a:spcAft>
              <a:buClr>
                <a:schemeClr val="dk2"/>
              </a:buClr>
              <a:buSzPts val="1800"/>
              <a:buNone/>
              <a:defRPr sz="1800">
                <a:solidFill>
                  <a:schemeClr val="dk2"/>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a:endParaRPr/>
          </a:p>
        </p:txBody>
      </p:sp>
      <p:sp>
        <p:nvSpPr>
          <p:cNvPr id="462" name="Google Shape;462;g1be79b0d0fb_2_2104"/>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463" name="Google Shape;463;g1be79b0d0fb_2_2104"/>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matchingName="Teal_11-Follow Us">
  <p:cSld name="Teal_11-Follow Us">
    <p:bg>
      <p:bgPr>
        <a:solidFill>
          <a:schemeClr val="dk2"/>
        </a:solidFill>
        <a:effectLst/>
      </p:bgPr>
    </p:bg>
    <p:spTree>
      <p:nvGrpSpPr>
        <p:cNvPr id="1" name="Shape 464"/>
        <p:cNvGrpSpPr/>
        <p:nvPr/>
      </p:nvGrpSpPr>
      <p:grpSpPr>
        <a:xfrm>
          <a:off x="0" y="0"/>
          <a:ext cx="0" cy="0"/>
          <a:chOff x="0" y="0"/>
          <a:chExt cx="0" cy="0"/>
        </a:xfrm>
      </p:grpSpPr>
      <p:sp>
        <p:nvSpPr>
          <p:cNvPr id="465" name="Google Shape;465;g1be79b0d0fb_2_2111"/>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pic>
        <p:nvPicPr>
          <p:cNvPr id="466" name="Google Shape;466;g1be79b0d0fb_2_2111" descr="Decorative line break"/>
          <p:cNvPicPr preferRelativeResize="0"/>
          <p:nvPr/>
        </p:nvPicPr>
        <p:blipFill rotWithShape="1">
          <a:blip r:embed="rId2">
            <a:alphaModFix/>
          </a:blip>
          <a:srcRect/>
          <a:stretch/>
        </p:blipFill>
        <p:spPr>
          <a:xfrm>
            <a:off x="4089652" y="2886671"/>
            <a:ext cx="964694" cy="18288"/>
          </a:xfrm>
          <a:prstGeom prst="rect">
            <a:avLst/>
          </a:prstGeom>
          <a:noFill/>
          <a:ln>
            <a:noFill/>
          </a:ln>
        </p:spPr>
      </p:pic>
      <p:sp>
        <p:nvSpPr>
          <p:cNvPr id="467" name="Google Shape;467;g1be79b0d0fb_2_2111"/>
          <p:cNvSpPr txBox="1">
            <a:spLocks noGrp="1"/>
          </p:cNvSpPr>
          <p:nvPr>
            <p:ph type="ctrTitle"/>
          </p:nvPr>
        </p:nvSpPr>
        <p:spPr>
          <a:xfrm>
            <a:off x="1143000" y="1124344"/>
            <a:ext cx="6858000" cy="17907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Clr>
                <a:schemeClr val="dk2"/>
              </a:buClr>
              <a:buSzPts val="9000"/>
              <a:buFont typeface="Calibri"/>
              <a:buNone/>
              <a:defRPr sz="9000">
                <a:solidFill>
                  <a:schemeClr val="dk2"/>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pic>
        <p:nvPicPr>
          <p:cNvPr id="468" name="Google Shape;468;g1be79b0d0fb_2_2111" descr="Twitter icon"/>
          <p:cNvPicPr preferRelativeResize="0"/>
          <p:nvPr/>
        </p:nvPicPr>
        <p:blipFill rotWithShape="1">
          <a:blip r:embed="rId3">
            <a:alphaModFix/>
          </a:blip>
          <a:srcRect/>
          <a:stretch/>
        </p:blipFill>
        <p:spPr>
          <a:xfrm>
            <a:off x="2038718" y="3032551"/>
            <a:ext cx="375030" cy="375030"/>
          </a:xfrm>
          <a:prstGeom prst="rect">
            <a:avLst/>
          </a:prstGeom>
          <a:noFill/>
          <a:ln>
            <a:noFill/>
          </a:ln>
        </p:spPr>
      </p:pic>
      <p:pic>
        <p:nvPicPr>
          <p:cNvPr id="469" name="Google Shape;469;g1be79b0d0fb_2_2111" descr="Facebook icon"/>
          <p:cNvPicPr preferRelativeResize="0"/>
          <p:nvPr/>
        </p:nvPicPr>
        <p:blipFill rotWithShape="1">
          <a:blip r:embed="rId4">
            <a:alphaModFix/>
          </a:blip>
          <a:srcRect/>
          <a:stretch/>
        </p:blipFill>
        <p:spPr>
          <a:xfrm>
            <a:off x="6768720" y="3032551"/>
            <a:ext cx="375030" cy="375030"/>
          </a:xfrm>
          <a:prstGeom prst="rect">
            <a:avLst/>
          </a:prstGeom>
          <a:noFill/>
          <a:ln>
            <a:noFill/>
          </a:ln>
        </p:spPr>
      </p:pic>
      <p:sp>
        <p:nvSpPr>
          <p:cNvPr id="470" name="Google Shape;470;g1be79b0d0fb_2_2111"/>
          <p:cNvSpPr txBox="1"/>
          <p:nvPr/>
        </p:nvSpPr>
        <p:spPr>
          <a:xfrm>
            <a:off x="2038718" y="3032551"/>
            <a:ext cx="5105100" cy="346200"/>
          </a:xfrm>
          <a:prstGeom prst="rect">
            <a:avLst/>
          </a:prstGeom>
          <a:noFill/>
          <a:ln>
            <a:noFill/>
          </a:ln>
        </p:spPr>
        <p:txBody>
          <a:bodyPr spcFirstLastPara="1" wrap="square" lIns="68575" tIns="34275" rIns="68575" bIns="34275" anchor="t" anchorCtr="0">
            <a:spAutoFit/>
          </a:bodyPr>
          <a:lstStyle/>
          <a:p>
            <a:pPr marL="0" marR="0" lvl="0" indent="0" algn="ctr" rtl="0">
              <a:lnSpc>
                <a:spcPct val="100000"/>
              </a:lnSpc>
              <a:spcBef>
                <a:spcPts val="0"/>
              </a:spcBef>
              <a:spcAft>
                <a:spcPts val="0"/>
              </a:spcAft>
              <a:buClr>
                <a:schemeClr val="accent1"/>
              </a:buClr>
              <a:buSzPts val="1800"/>
              <a:buFont typeface="Calibri"/>
              <a:buNone/>
            </a:pPr>
            <a:r>
              <a:rPr lang="en-US" sz="1800" b="0" i="0" u="none" strike="noStrike" cap="none">
                <a:solidFill>
                  <a:schemeClr val="accent1"/>
                </a:solidFill>
                <a:latin typeface="Calibri"/>
                <a:ea typeface="Calibri"/>
                <a:cs typeface="Calibri"/>
                <a:sym typeface="Calibri"/>
              </a:rPr>
              <a:t>twitter.com/ORDeptEd | fb.com/ORDeptEd</a:t>
            </a:r>
            <a:endParaRPr sz="1800" b="0" i="0" u="none" strike="noStrike" cap="none">
              <a:solidFill>
                <a:schemeClr val="accent1"/>
              </a:solidFill>
              <a:latin typeface="Calibri"/>
              <a:ea typeface="Calibri"/>
              <a:cs typeface="Calibri"/>
              <a:sym typeface="Calibri"/>
            </a:endParaRPr>
          </a:p>
        </p:txBody>
      </p:sp>
      <p:sp>
        <p:nvSpPr>
          <p:cNvPr id="471" name="Google Shape;471;g1be79b0d0fb_2_2111"/>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472" name="Google Shape;472;g1be79b0d0fb_2_2111"/>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matchingName="Title Bar and Content">
  <p:cSld name="Title Bar and Content">
    <p:bg>
      <p:bgPr>
        <a:solidFill>
          <a:schemeClr val="accent1"/>
        </a:solidFill>
        <a:effectLst/>
      </p:bgPr>
    </p:bg>
    <p:spTree>
      <p:nvGrpSpPr>
        <p:cNvPr id="1" name="Shape 473"/>
        <p:cNvGrpSpPr/>
        <p:nvPr/>
      </p:nvGrpSpPr>
      <p:grpSpPr>
        <a:xfrm>
          <a:off x="0" y="0"/>
          <a:ext cx="0" cy="0"/>
          <a:chOff x="0" y="0"/>
          <a:chExt cx="0" cy="0"/>
        </a:xfrm>
      </p:grpSpPr>
      <p:sp>
        <p:nvSpPr>
          <p:cNvPr id="474" name="Google Shape;474;g1be79b0d0fb_2_2120"/>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475" name="Google Shape;475;g1be79b0d0fb_2_2120"/>
          <p:cNvSpPr/>
          <p:nvPr/>
        </p:nvSpPr>
        <p:spPr>
          <a:xfrm>
            <a:off x="154641" y="161365"/>
            <a:ext cx="8831100" cy="10482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476" name="Google Shape;476;g1be79b0d0fb_2_2120"/>
          <p:cNvSpPr txBox="1">
            <a:spLocks noGrp="1"/>
          </p:cNvSpPr>
          <p:nvPr>
            <p:ph type="body" idx="1"/>
          </p:nvPr>
        </p:nvSpPr>
        <p:spPr>
          <a:xfrm>
            <a:off x="537882" y="1369219"/>
            <a:ext cx="8088300" cy="30819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77" name="Google Shape;477;g1be79b0d0fb_2_2120"/>
          <p:cNvSpPr txBox="1">
            <a:spLocks noGrp="1"/>
          </p:cNvSpPr>
          <p:nvPr>
            <p:ph type="dt" idx="10"/>
          </p:nvPr>
        </p:nvSpPr>
        <p:spPr>
          <a:xfrm>
            <a:off x="2891118" y="4604845"/>
            <a:ext cx="3381900" cy="2739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endParaRPr/>
          </a:p>
        </p:txBody>
      </p:sp>
      <p:sp>
        <p:nvSpPr>
          <p:cNvPr id="478" name="Google Shape;478;g1be79b0d0fb_2_2120"/>
          <p:cNvSpPr txBox="1">
            <a:spLocks noGrp="1"/>
          </p:cNvSpPr>
          <p:nvPr>
            <p:ph type="ftr" idx="11"/>
          </p:nvPr>
        </p:nvSpPr>
        <p:spPr>
          <a:xfrm>
            <a:off x="537882" y="4604845"/>
            <a:ext cx="2148000" cy="273900"/>
          </a:xfrm>
          <a:prstGeom prst="rect">
            <a:avLst/>
          </a:prstGeom>
          <a:noFill/>
          <a:ln>
            <a:noFill/>
          </a:ln>
        </p:spPr>
        <p:txBody>
          <a:bodyPr spcFirstLastPara="1" wrap="square" lIns="68575" tIns="34275" rIns="68575" bIns="34275" anchor="ctr" anchorCtr="0">
            <a:noAutofit/>
          </a:bodyPr>
          <a:lstStyle>
            <a:lvl1pPr marR="0" lvl="0"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endParaRPr/>
          </a:p>
        </p:txBody>
      </p:sp>
      <p:sp>
        <p:nvSpPr>
          <p:cNvPr id="479" name="Google Shape;479;g1be79b0d0fb_2_2120"/>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480" name="Google Shape;480;g1be79b0d0fb_2_2120"/>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matchingName="Title and body 1">
  <p:cSld name="TITLE_AND_BODY_1">
    <p:spTree>
      <p:nvGrpSpPr>
        <p:cNvPr id="1" name="Shape 481"/>
        <p:cNvGrpSpPr/>
        <p:nvPr/>
      </p:nvGrpSpPr>
      <p:grpSpPr>
        <a:xfrm>
          <a:off x="0" y="0"/>
          <a:ext cx="0" cy="0"/>
          <a:chOff x="0" y="0"/>
          <a:chExt cx="0" cy="0"/>
        </a:xfrm>
      </p:grpSpPr>
      <p:grpSp>
        <p:nvGrpSpPr>
          <p:cNvPr id="482" name="Google Shape;482;g1be79b0d0fb_2_2128"/>
          <p:cNvGrpSpPr/>
          <p:nvPr/>
        </p:nvGrpSpPr>
        <p:grpSpPr>
          <a:xfrm>
            <a:off x="0" y="3903669"/>
            <a:ext cx="9144000" cy="1239925"/>
            <a:chOff x="0" y="3903669"/>
            <a:chExt cx="9144000" cy="1239925"/>
          </a:xfrm>
        </p:grpSpPr>
        <p:sp>
          <p:nvSpPr>
            <p:cNvPr id="483" name="Google Shape;483;g1be79b0d0fb_2_2128"/>
            <p:cNvSpPr/>
            <p:nvPr/>
          </p:nvSpPr>
          <p:spPr>
            <a:xfrm>
              <a:off x="8154895" y="3903669"/>
              <a:ext cx="989100" cy="987900"/>
            </a:xfrm>
            <a:prstGeom prst="rtTriangle">
              <a:avLst/>
            </a:pr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4" name="Google Shape;484;g1be79b0d0fb_2_2128"/>
            <p:cNvSpPr/>
            <p:nvPr/>
          </p:nvSpPr>
          <p:spPr>
            <a:xfrm flipH="1">
              <a:off x="6181163" y="3903669"/>
              <a:ext cx="989100" cy="987900"/>
            </a:xfrm>
            <a:prstGeom prst="rtTriangle">
              <a:avLst/>
            </a:pr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5" name="Google Shape;485;g1be79b0d0fb_2_2128"/>
            <p:cNvSpPr/>
            <p:nvPr/>
          </p:nvSpPr>
          <p:spPr>
            <a:xfrm>
              <a:off x="7170274" y="3903669"/>
              <a:ext cx="989100" cy="9879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6" name="Google Shape;486;g1be79b0d0fb_2_2128"/>
            <p:cNvSpPr/>
            <p:nvPr/>
          </p:nvSpPr>
          <p:spPr>
            <a:xfrm rot="10800000">
              <a:off x="8154757" y="3903682"/>
              <a:ext cx="989100" cy="987900"/>
            </a:xfrm>
            <a:prstGeom prst="rtTriangle">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7" name="Google Shape;487;g1be79b0d0fb_2_2128"/>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488" name="Google Shape;488;g1be79b0d0fb_2_2128"/>
          <p:cNvSpPr txBox="1">
            <a:spLocks noGrp="1"/>
          </p:cNvSpPr>
          <p:nvPr>
            <p:ph type="title"/>
          </p:nvPr>
        </p:nvSpPr>
        <p:spPr>
          <a:xfrm>
            <a:off x="311700" y="410000"/>
            <a:ext cx="8520600" cy="6078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SzPts val="33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89" name="Google Shape;489;g1be79b0d0fb_2_2128"/>
          <p:cNvSpPr txBox="1">
            <a:spLocks noGrp="1"/>
          </p:cNvSpPr>
          <p:nvPr>
            <p:ph type="body" idx="1"/>
          </p:nvPr>
        </p:nvSpPr>
        <p:spPr>
          <a:xfrm>
            <a:off x="311700" y="1229875"/>
            <a:ext cx="8520600" cy="3339000"/>
          </a:xfrm>
          <a:prstGeom prst="rect">
            <a:avLst/>
          </a:prstGeom>
          <a:noFill/>
          <a:ln>
            <a:noFill/>
          </a:ln>
        </p:spPr>
        <p:txBody>
          <a:bodyPr spcFirstLastPara="1" wrap="square" lIns="68575" tIns="34275" rIns="68575" bIns="34275" anchor="t" anchorCtr="0">
            <a:normAutofit/>
          </a:bodyPr>
          <a:lstStyle>
            <a:lvl1pPr marL="457200" lvl="0" indent="-342900" algn="l">
              <a:lnSpc>
                <a:spcPct val="90000"/>
              </a:lnSpc>
              <a:spcBef>
                <a:spcPts val="800"/>
              </a:spcBef>
              <a:spcAft>
                <a:spcPts val="0"/>
              </a:spcAft>
              <a:buSzPts val="1800"/>
              <a:buChar char="•"/>
              <a:defRPr/>
            </a:lvl1pPr>
            <a:lvl2pPr marL="914400" lvl="1" indent="-342900" algn="l">
              <a:lnSpc>
                <a:spcPct val="90000"/>
              </a:lnSpc>
              <a:spcBef>
                <a:spcPts val="4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17500" algn="l">
              <a:lnSpc>
                <a:spcPct val="90000"/>
              </a:lnSpc>
              <a:spcBef>
                <a:spcPts val="400"/>
              </a:spcBef>
              <a:spcAft>
                <a:spcPts val="0"/>
              </a:spcAft>
              <a:buSzPts val="1400"/>
              <a:buChar char="•"/>
              <a:defRPr/>
            </a:lvl6pPr>
            <a:lvl7pPr marL="3200400" lvl="6" indent="-317500" algn="l">
              <a:lnSpc>
                <a:spcPct val="90000"/>
              </a:lnSpc>
              <a:spcBef>
                <a:spcPts val="400"/>
              </a:spcBef>
              <a:spcAft>
                <a:spcPts val="0"/>
              </a:spcAft>
              <a:buSzPts val="1400"/>
              <a:buChar char="•"/>
              <a:defRPr/>
            </a:lvl7pPr>
            <a:lvl8pPr marL="3657600" lvl="7" indent="-317500" algn="l">
              <a:lnSpc>
                <a:spcPct val="90000"/>
              </a:lnSpc>
              <a:spcBef>
                <a:spcPts val="400"/>
              </a:spcBef>
              <a:spcAft>
                <a:spcPts val="0"/>
              </a:spcAft>
              <a:buSzPts val="1400"/>
              <a:buChar char="•"/>
              <a:defRPr/>
            </a:lvl8pPr>
            <a:lvl9pPr marL="4114800" lvl="8" indent="-317500" algn="l">
              <a:lnSpc>
                <a:spcPct val="90000"/>
              </a:lnSpc>
              <a:spcBef>
                <a:spcPts val="400"/>
              </a:spcBef>
              <a:spcAft>
                <a:spcPts val="0"/>
              </a:spcAft>
              <a:buSzPts val="1400"/>
              <a:buChar char="•"/>
              <a:defRPr/>
            </a:lvl9pPr>
          </a:lstStyle>
          <a:p>
            <a:endParaRPr/>
          </a:p>
        </p:txBody>
      </p:sp>
      <p:sp>
        <p:nvSpPr>
          <p:cNvPr id="490" name="Google Shape;490;g1be79b0d0fb_2_2128"/>
          <p:cNvSpPr txBox="1">
            <a:spLocks noGrp="1"/>
          </p:cNvSpPr>
          <p:nvPr>
            <p:ph type="sldNum" idx="12"/>
          </p:nvPr>
        </p:nvSpPr>
        <p:spPr>
          <a:xfrm>
            <a:off x="8460431" y="4651190"/>
            <a:ext cx="548700" cy="3936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matchingName="Blue_5-Title and Content" type="obj">
  <p:cSld name="OBJECT">
    <p:spTree>
      <p:nvGrpSpPr>
        <p:cNvPr id="1" name="Shape 497"/>
        <p:cNvGrpSpPr/>
        <p:nvPr/>
      </p:nvGrpSpPr>
      <p:grpSpPr>
        <a:xfrm>
          <a:off x="0" y="0"/>
          <a:ext cx="0" cy="0"/>
          <a:chOff x="0" y="0"/>
          <a:chExt cx="0" cy="0"/>
        </a:xfrm>
      </p:grpSpPr>
      <p:sp>
        <p:nvSpPr>
          <p:cNvPr id="498" name="Google Shape;498;g1be79b0d0fb_2_547"/>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9" name="Google Shape;499;g1be79b0d0fb_2_547"/>
          <p:cNvSpPr txBox="1">
            <a:spLocks noGrp="1"/>
          </p:cNvSpPr>
          <p:nvPr>
            <p:ph type="body" idx="1"/>
          </p:nvPr>
        </p:nvSpPr>
        <p:spPr>
          <a:xfrm>
            <a:off x="537882" y="1369219"/>
            <a:ext cx="8088300" cy="30819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0" name="Google Shape;500;g1be79b0d0fb_2_547"/>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501" name="Google Shape;501;g1be79b0d0fb_2_547"/>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matchingName="Gold_3-Title Bar and Content">
  <p:cSld name="Gold_3-Title Bar and Content">
    <p:bg>
      <p:bgPr>
        <a:solidFill>
          <a:schemeClr val="accent4"/>
        </a:solidFill>
        <a:effectLst/>
      </p:bgPr>
    </p:bg>
    <p:spTree>
      <p:nvGrpSpPr>
        <p:cNvPr id="1" name="Shape 502"/>
        <p:cNvGrpSpPr/>
        <p:nvPr/>
      </p:nvGrpSpPr>
      <p:grpSpPr>
        <a:xfrm>
          <a:off x="0" y="0"/>
          <a:ext cx="0" cy="0"/>
          <a:chOff x="0" y="0"/>
          <a:chExt cx="0" cy="0"/>
        </a:xfrm>
      </p:grpSpPr>
      <p:sp>
        <p:nvSpPr>
          <p:cNvPr id="503" name="Google Shape;503;g1be79b0d0fb_2_686"/>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04" name="Google Shape;504;g1be79b0d0fb_2_686"/>
          <p:cNvSpPr/>
          <p:nvPr/>
        </p:nvSpPr>
        <p:spPr>
          <a:xfrm>
            <a:off x="154641" y="161365"/>
            <a:ext cx="8831100" cy="1048200"/>
          </a:xfrm>
          <a:prstGeom prst="rect">
            <a:avLst/>
          </a:prstGeom>
          <a:solidFill>
            <a:srgbClr val="FAF5E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05" name="Google Shape;505;g1be79b0d0fb_2_686"/>
          <p:cNvSpPr txBox="1">
            <a:spLocks noGrp="1"/>
          </p:cNvSpPr>
          <p:nvPr>
            <p:ph type="body" idx="1"/>
          </p:nvPr>
        </p:nvSpPr>
        <p:spPr>
          <a:xfrm>
            <a:off x="537882" y="1369219"/>
            <a:ext cx="8088300" cy="30819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6" name="Google Shape;506;g1be79b0d0fb_2_686"/>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4"/>
              </a:buClr>
              <a:buSzPts val="4400"/>
              <a:buFont typeface="Calibri"/>
              <a:buNone/>
              <a:defRPr>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7" name="Google Shape;507;g1be79b0d0fb_2_686"/>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508" name="Google Shape;508;g1be79b0d0fb_2_686"/>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ue_7-Comparison">
  <p:cSld name="Blue_7-Comparison">
    <p:spTree>
      <p:nvGrpSpPr>
        <p:cNvPr id="1" name="Shape 64"/>
        <p:cNvGrpSpPr/>
        <p:nvPr/>
      </p:nvGrpSpPr>
      <p:grpSpPr>
        <a:xfrm>
          <a:off x="0" y="0"/>
          <a:ext cx="0" cy="0"/>
          <a:chOff x="0" y="0"/>
          <a:chExt cx="0" cy="0"/>
        </a:xfrm>
      </p:grpSpPr>
      <p:sp>
        <p:nvSpPr>
          <p:cNvPr id="65" name="Google Shape;65;g1be79b0d0fb_2_1704"/>
          <p:cNvSpPr txBox="1">
            <a:spLocks noGrp="1"/>
          </p:cNvSpPr>
          <p:nvPr>
            <p:ph type="body" idx="1"/>
          </p:nvPr>
        </p:nvSpPr>
        <p:spPr>
          <a:xfrm>
            <a:off x="537882" y="1260872"/>
            <a:ext cx="3960300" cy="6180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accent1"/>
              </a:buClr>
              <a:buSzPts val="2400"/>
              <a:buNone/>
              <a:defRPr sz="2400" b="0">
                <a:solidFill>
                  <a:schemeClr val="accent1"/>
                </a:solidFill>
              </a:defRPr>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66" name="Google Shape;66;g1be79b0d0fb_2_1704"/>
          <p:cNvSpPr txBox="1">
            <a:spLocks noGrp="1"/>
          </p:cNvSpPr>
          <p:nvPr>
            <p:ph type="body" idx="2"/>
          </p:nvPr>
        </p:nvSpPr>
        <p:spPr>
          <a:xfrm>
            <a:off x="537882" y="1878806"/>
            <a:ext cx="3960300" cy="25758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67" name="Google Shape;67;g1be79b0d0fb_2_1704"/>
          <p:cNvSpPr txBox="1">
            <a:spLocks noGrp="1"/>
          </p:cNvSpPr>
          <p:nvPr>
            <p:ph type="body" idx="3"/>
          </p:nvPr>
        </p:nvSpPr>
        <p:spPr>
          <a:xfrm>
            <a:off x="4629150" y="1260872"/>
            <a:ext cx="3997200" cy="6180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accent1"/>
              </a:buClr>
              <a:buSzPts val="2400"/>
              <a:buNone/>
              <a:defRPr sz="2400" b="0">
                <a:solidFill>
                  <a:schemeClr val="accent1"/>
                </a:solidFill>
              </a:defRPr>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68" name="Google Shape;68;g1be79b0d0fb_2_1704"/>
          <p:cNvSpPr txBox="1">
            <a:spLocks noGrp="1"/>
          </p:cNvSpPr>
          <p:nvPr>
            <p:ph type="body" idx="4"/>
          </p:nvPr>
        </p:nvSpPr>
        <p:spPr>
          <a:xfrm>
            <a:off x="4629150" y="1878806"/>
            <a:ext cx="3997200" cy="25758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69" name="Google Shape;69;g1be79b0d0fb_2_1704"/>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1"/>
              </a:buClr>
              <a:buSzPts val="2400"/>
              <a:buFont typeface="Calibri"/>
              <a:buNone/>
              <a:defRPr sz="24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70" name="Google Shape;70;g1be79b0d0fb_2_1704"/>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71" name="Google Shape;71;g1be79b0d0fb_2_1704"/>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matchingName="Gold_7-Comparison">
  <p:cSld name="Gold_7-Comparison">
    <p:bg>
      <p:bgPr>
        <a:solidFill>
          <a:schemeClr val="accent4"/>
        </a:solidFill>
        <a:effectLst/>
      </p:bgPr>
    </p:bg>
    <p:spTree>
      <p:nvGrpSpPr>
        <p:cNvPr id="1" name="Shape 514"/>
        <p:cNvGrpSpPr/>
        <p:nvPr/>
      </p:nvGrpSpPr>
      <p:grpSpPr>
        <a:xfrm>
          <a:off x="0" y="0"/>
          <a:ext cx="0" cy="0"/>
          <a:chOff x="0" y="0"/>
          <a:chExt cx="0" cy="0"/>
        </a:xfrm>
      </p:grpSpPr>
      <p:sp>
        <p:nvSpPr>
          <p:cNvPr id="515" name="Google Shape;515;g1be79b0d0fb_2_712"/>
          <p:cNvSpPr txBox="1">
            <a:spLocks noGrp="1"/>
          </p:cNvSpPr>
          <p:nvPr>
            <p:ph type="body" idx="1"/>
          </p:nvPr>
        </p:nvSpPr>
        <p:spPr>
          <a:xfrm>
            <a:off x="537882" y="1260872"/>
            <a:ext cx="3960300" cy="618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accent4"/>
              </a:buClr>
              <a:buSzPts val="3200"/>
              <a:buNone/>
              <a:defRPr sz="3200" b="0">
                <a:solidFill>
                  <a:schemeClr val="accent4"/>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16" name="Google Shape;516;g1be79b0d0fb_2_712"/>
          <p:cNvSpPr txBox="1">
            <a:spLocks noGrp="1"/>
          </p:cNvSpPr>
          <p:nvPr>
            <p:ph type="body" idx="2"/>
          </p:nvPr>
        </p:nvSpPr>
        <p:spPr>
          <a:xfrm>
            <a:off x="537882" y="1878806"/>
            <a:ext cx="3960300" cy="2575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7" name="Google Shape;517;g1be79b0d0fb_2_712"/>
          <p:cNvSpPr txBox="1">
            <a:spLocks noGrp="1"/>
          </p:cNvSpPr>
          <p:nvPr>
            <p:ph type="body" idx="3"/>
          </p:nvPr>
        </p:nvSpPr>
        <p:spPr>
          <a:xfrm>
            <a:off x="4629150" y="1260872"/>
            <a:ext cx="3997200" cy="618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accent4"/>
              </a:buClr>
              <a:buSzPts val="3200"/>
              <a:buNone/>
              <a:defRPr sz="3200" b="0">
                <a:solidFill>
                  <a:schemeClr val="accent4"/>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18" name="Google Shape;518;g1be79b0d0fb_2_712"/>
          <p:cNvSpPr txBox="1">
            <a:spLocks noGrp="1"/>
          </p:cNvSpPr>
          <p:nvPr>
            <p:ph type="body" idx="4"/>
          </p:nvPr>
        </p:nvSpPr>
        <p:spPr>
          <a:xfrm>
            <a:off x="4629150" y="1878806"/>
            <a:ext cx="3997200" cy="2575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9" name="Google Shape;519;g1be79b0d0fb_2_712"/>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4"/>
              </a:buClr>
              <a:buSzPts val="3200"/>
              <a:buFont typeface="Calibri"/>
              <a:buNone/>
              <a:defRPr sz="3200">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0" name="Google Shape;520;g1be79b0d0fb_2_712"/>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521" name="Google Shape;521;g1be79b0d0fb_2_712"/>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matchingName="Gold_8-Title Only">
  <p:cSld name="Gold_8-Title Only">
    <p:bg>
      <p:bgPr>
        <a:solidFill>
          <a:schemeClr val="accent4"/>
        </a:solidFill>
        <a:effectLst/>
      </p:bgPr>
    </p:bg>
    <p:spTree>
      <p:nvGrpSpPr>
        <p:cNvPr id="1" name="Shape 522"/>
        <p:cNvGrpSpPr/>
        <p:nvPr/>
      </p:nvGrpSpPr>
      <p:grpSpPr>
        <a:xfrm>
          <a:off x="0" y="0"/>
          <a:ext cx="0" cy="0"/>
          <a:chOff x="0" y="0"/>
          <a:chExt cx="0" cy="0"/>
        </a:xfrm>
      </p:grpSpPr>
      <p:sp>
        <p:nvSpPr>
          <p:cNvPr id="523" name="Google Shape;523;g1be79b0d0fb_2_720"/>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24" name="Google Shape;524;g1be79b0d0fb_2_720"/>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4"/>
              </a:buClr>
              <a:buSzPts val="4400"/>
              <a:buFont typeface="Calibri"/>
              <a:buNone/>
              <a:defRPr>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5" name="Google Shape;525;g1be79b0d0fb_2_720"/>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526" name="Google Shape;526;g1be79b0d0fb_2_720"/>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matchingName="Green_5-Title and Content">
  <p:cSld name="Green_5-Title and Content">
    <p:bg>
      <p:bgPr>
        <a:solidFill>
          <a:schemeClr val="accent5"/>
        </a:solidFill>
        <a:effectLst/>
      </p:bgPr>
    </p:bg>
    <p:spTree>
      <p:nvGrpSpPr>
        <p:cNvPr id="1" name="Shape 527"/>
        <p:cNvGrpSpPr/>
        <p:nvPr/>
      </p:nvGrpSpPr>
      <p:grpSpPr>
        <a:xfrm>
          <a:off x="0" y="0"/>
          <a:ext cx="0" cy="0"/>
          <a:chOff x="0" y="0"/>
          <a:chExt cx="0" cy="0"/>
        </a:xfrm>
      </p:grpSpPr>
      <p:sp>
        <p:nvSpPr>
          <p:cNvPr id="528" name="Google Shape;528;g1be79b0d0fb_2_623"/>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5"/>
              </a:buClr>
              <a:buSzPts val="4400"/>
              <a:buFont typeface="Calibri"/>
              <a:buNone/>
              <a:defRPr>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9" name="Google Shape;529;g1be79b0d0fb_2_623"/>
          <p:cNvSpPr txBox="1">
            <a:spLocks noGrp="1"/>
          </p:cNvSpPr>
          <p:nvPr>
            <p:ph type="body" idx="1"/>
          </p:nvPr>
        </p:nvSpPr>
        <p:spPr>
          <a:xfrm>
            <a:off x="537882" y="1369219"/>
            <a:ext cx="8088300" cy="30819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0" name="Google Shape;530;g1be79b0d0fb_2_623"/>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531" name="Google Shape;531;g1be79b0d0fb_2_623"/>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matchingName="Teal_3-Title Bar and Content">
  <p:cSld name="Teal_3-Title Bar and Content">
    <p:bg>
      <p:bgPr>
        <a:solidFill>
          <a:schemeClr val="dk2"/>
        </a:solidFill>
        <a:effectLst/>
      </p:bgPr>
    </p:bg>
    <p:spTree>
      <p:nvGrpSpPr>
        <p:cNvPr id="1" name="Shape 532"/>
        <p:cNvGrpSpPr/>
        <p:nvPr/>
      </p:nvGrpSpPr>
      <p:grpSpPr>
        <a:xfrm>
          <a:off x="0" y="0"/>
          <a:ext cx="0" cy="0"/>
          <a:chOff x="0" y="0"/>
          <a:chExt cx="0" cy="0"/>
        </a:xfrm>
      </p:grpSpPr>
      <p:sp>
        <p:nvSpPr>
          <p:cNvPr id="533" name="Google Shape;533;g1be79b0d0fb_2_914"/>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34" name="Google Shape;534;g1be79b0d0fb_2_914"/>
          <p:cNvSpPr/>
          <p:nvPr/>
        </p:nvSpPr>
        <p:spPr>
          <a:xfrm>
            <a:off x="154641" y="161365"/>
            <a:ext cx="8831100" cy="1048200"/>
          </a:xfrm>
          <a:prstGeom prst="rect">
            <a:avLst/>
          </a:prstGeom>
          <a:solidFill>
            <a:srgbClr val="E7F5F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35" name="Google Shape;535;g1be79b0d0fb_2_914"/>
          <p:cNvSpPr txBox="1">
            <a:spLocks noGrp="1"/>
          </p:cNvSpPr>
          <p:nvPr>
            <p:ph type="body" idx="1"/>
          </p:nvPr>
        </p:nvSpPr>
        <p:spPr>
          <a:xfrm>
            <a:off x="537882" y="1369219"/>
            <a:ext cx="8088300" cy="30819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6" name="Google Shape;536;g1be79b0d0fb_2_914"/>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2"/>
              </a:buClr>
              <a:buSzPts val="4400"/>
              <a:buFont typeface="Calibri"/>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7" name="Google Shape;537;g1be79b0d0fb_2_914"/>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538" name="Google Shape;538;g1be79b0d0fb_2_914"/>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matchingName="Blue_1-Title Slide" type="title">
  <p:cSld name="TITLE">
    <p:bg>
      <p:bgPr>
        <a:solidFill>
          <a:schemeClr val="accent1"/>
        </a:solidFill>
        <a:effectLst/>
      </p:bgPr>
    </p:bg>
    <p:spTree>
      <p:nvGrpSpPr>
        <p:cNvPr id="1" name="Shape 539"/>
        <p:cNvGrpSpPr/>
        <p:nvPr/>
      </p:nvGrpSpPr>
      <p:grpSpPr>
        <a:xfrm>
          <a:off x="0" y="0"/>
          <a:ext cx="0" cy="0"/>
          <a:chOff x="0" y="0"/>
          <a:chExt cx="0" cy="0"/>
        </a:xfrm>
      </p:grpSpPr>
      <p:sp>
        <p:nvSpPr>
          <p:cNvPr id="540" name="Google Shape;540;g1be79b0d0fb_2_516"/>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41" name="Google Shape;541;g1be79b0d0fb_2_516"/>
          <p:cNvSpPr/>
          <p:nvPr/>
        </p:nvSpPr>
        <p:spPr>
          <a:xfrm>
            <a:off x="154641" y="4461062"/>
            <a:ext cx="8831100" cy="5244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542" name="Google Shape;542;g1be79b0d0fb_2_516" descr="Decorative line break"/>
          <p:cNvPicPr preferRelativeResize="0"/>
          <p:nvPr/>
        </p:nvPicPr>
        <p:blipFill rotWithShape="1">
          <a:blip r:embed="rId2">
            <a:alphaModFix/>
          </a:blip>
          <a:srcRect/>
          <a:stretch/>
        </p:blipFill>
        <p:spPr>
          <a:xfrm>
            <a:off x="4089652" y="2604100"/>
            <a:ext cx="723521" cy="13716"/>
          </a:xfrm>
          <a:prstGeom prst="rect">
            <a:avLst/>
          </a:prstGeom>
          <a:noFill/>
          <a:ln>
            <a:noFill/>
          </a:ln>
        </p:spPr>
      </p:pic>
      <p:sp>
        <p:nvSpPr>
          <p:cNvPr id="543" name="Google Shape;543;g1be79b0d0fb_2_516"/>
          <p:cNvSpPr txBox="1">
            <a:spLocks noGrp="1"/>
          </p:cNvSpPr>
          <p:nvPr>
            <p:ph type="ctrTitle"/>
          </p:nvPr>
        </p:nvSpPr>
        <p:spPr>
          <a:xfrm>
            <a:off x="1143000" y="1865026"/>
            <a:ext cx="6858000" cy="7674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accent1"/>
              </a:buClr>
              <a:buSzPts val="5400"/>
              <a:buFont typeface="Calibri"/>
              <a:buNone/>
              <a:defRPr sz="54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4" name="Google Shape;544;g1be79b0d0fb_2_516"/>
          <p:cNvSpPr txBox="1">
            <a:spLocks noGrp="1"/>
          </p:cNvSpPr>
          <p:nvPr>
            <p:ph type="subTitle" idx="1"/>
          </p:nvPr>
        </p:nvSpPr>
        <p:spPr>
          <a:xfrm>
            <a:off x="1143000" y="2701528"/>
            <a:ext cx="6858000" cy="12417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accent1"/>
              </a:buClr>
              <a:buSzPts val="2400"/>
              <a:buNone/>
              <a:defRPr sz="2400">
                <a:solidFill>
                  <a:schemeClr val="accen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545" name="Google Shape;545;g1be79b0d0fb_2_516" descr="Oregon Department of Education Logo"/>
          <p:cNvPicPr preferRelativeResize="0"/>
          <p:nvPr/>
        </p:nvPicPr>
        <p:blipFill rotWithShape="1">
          <a:blip r:embed="rId3">
            <a:alphaModFix/>
          </a:blip>
          <a:srcRect/>
          <a:stretch/>
        </p:blipFill>
        <p:spPr>
          <a:xfrm>
            <a:off x="3775327" y="160537"/>
            <a:ext cx="1195008" cy="1219011"/>
          </a:xfrm>
          <a:prstGeom prst="rect">
            <a:avLst/>
          </a:prstGeom>
          <a:noFill/>
          <a:ln>
            <a:noFill/>
          </a:ln>
        </p:spPr>
      </p:pic>
      <p:sp>
        <p:nvSpPr>
          <p:cNvPr id="546" name="Google Shape;546;g1be79b0d0fb_2_516"/>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547" name="Google Shape;547;g1be79b0d0fb_2_516"/>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matchingName="Blue_2-Section Header">
  <p:cSld name="Blue_2-Section Header">
    <p:bg>
      <p:bgPr>
        <a:solidFill>
          <a:schemeClr val="accent1"/>
        </a:solidFill>
        <a:effectLst/>
      </p:bgPr>
    </p:bg>
    <p:spTree>
      <p:nvGrpSpPr>
        <p:cNvPr id="1" name="Shape 548"/>
        <p:cNvGrpSpPr/>
        <p:nvPr/>
      </p:nvGrpSpPr>
      <p:grpSpPr>
        <a:xfrm>
          <a:off x="0" y="0"/>
          <a:ext cx="0" cy="0"/>
          <a:chOff x="0" y="0"/>
          <a:chExt cx="0" cy="0"/>
        </a:xfrm>
      </p:grpSpPr>
      <p:sp>
        <p:nvSpPr>
          <p:cNvPr id="549" name="Google Shape;549;g1be79b0d0fb_2_525"/>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50" name="Google Shape;550;g1be79b0d0fb_2_525"/>
          <p:cNvSpPr/>
          <p:nvPr/>
        </p:nvSpPr>
        <p:spPr>
          <a:xfrm>
            <a:off x="154640" y="1866568"/>
            <a:ext cx="8831100" cy="14253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Calibri"/>
              <a:ea typeface="Calibri"/>
              <a:cs typeface="Calibri"/>
              <a:sym typeface="Calibri"/>
            </a:endParaRPr>
          </a:p>
        </p:txBody>
      </p:sp>
      <p:sp>
        <p:nvSpPr>
          <p:cNvPr id="551" name="Google Shape;551;g1be79b0d0fb_2_525"/>
          <p:cNvSpPr txBox="1">
            <a:spLocks noGrp="1"/>
          </p:cNvSpPr>
          <p:nvPr>
            <p:ph type="ctrTitle"/>
          </p:nvPr>
        </p:nvSpPr>
        <p:spPr>
          <a:xfrm>
            <a:off x="537883" y="1866568"/>
            <a:ext cx="8088300" cy="1425300"/>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accent1"/>
              </a:buClr>
              <a:buSzPts val="6800"/>
              <a:buFont typeface="Calibri"/>
              <a:buNone/>
              <a:defRPr sz="68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552" name="Google Shape;552;g1be79b0d0fb_2_525" descr="Oregon Department of Education Logo"/>
          <p:cNvPicPr preferRelativeResize="0"/>
          <p:nvPr/>
        </p:nvPicPr>
        <p:blipFill rotWithShape="1">
          <a:blip r:embed="rId2">
            <a:alphaModFix/>
          </a:blip>
          <a:srcRect/>
          <a:stretch/>
        </p:blipFill>
        <p:spPr>
          <a:xfrm>
            <a:off x="3775327" y="160537"/>
            <a:ext cx="1195008" cy="1219011"/>
          </a:xfrm>
          <a:prstGeom prst="rect">
            <a:avLst/>
          </a:prstGeom>
          <a:noFill/>
          <a:ln>
            <a:noFill/>
          </a:ln>
        </p:spPr>
      </p:pic>
      <p:sp>
        <p:nvSpPr>
          <p:cNvPr id="553" name="Google Shape;553;g1be79b0d0fb_2_525"/>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554" name="Google Shape;554;g1be79b0d0fb_2_525"/>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matchingName="Blue_3-Title Bar and Content">
  <p:cSld name="Blue_3-Title Bar and Content">
    <p:bg>
      <p:bgPr>
        <a:solidFill>
          <a:schemeClr val="accent1"/>
        </a:solidFill>
        <a:effectLst/>
      </p:bgPr>
    </p:bg>
    <p:spTree>
      <p:nvGrpSpPr>
        <p:cNvPr id="1" name="Shape 555"/>
        <p:cNvGrpSpPr/>
        <p:nvPr/>
      </p:nvGrpSpPr>
      <p:grpSpPr>
        <a:xfrm>
          <a:off x="0" y="0"/>
          <a:ext cx="0" cy="0"/>
          <a:chOff x="0" y="0"/>
          <a:chExt cx="0" cy="0"/>
        </a:xfrm>
      </p:grpSpPr>
      <p:sp>
        <p:nvSpPr>
          <p:cNvPr id="556" name="Google Shape;556;g1be79b0d0fb_2_532"/>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57" name="Google Shape;557;g1be79b0d0fb_2_532"/>
          <p:cNvSpPr/>
          <p:nvPr/>
        </p:nvSpPr>
        <p:spPr>
          <a:xfrm>
            <a:off x="154641" y="161365"/>
            <a:ext cx="8831100" cy="10482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58" name="Google Shape;558;g1be79b0d0fb_2_532"/>
          <p:cNvSpPr txBox="1">
            <a:spLocks noGrp="1"/>
          </p:cNvSpPr>
          <p:nvPr>
            <p:ph type="body" idx="1"/>
          </p:nvPr>
        </p:nvSpPr>
        <p:spPr>
          <a:xfrm>
            <a:off x="537882" y="1369219"/>
            <a:ext cx="8088300" cy="30819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59" name="Google Shape;559;g1be79b0d0fb_2_532"/>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0" name="Google Shape;560;g1be79b0d0fb_2_532"/>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561" name="Google Shape;561;g1be79b0d0fb_2_532"/>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matchingName="Blue_4-Content with Caption">
  <p:cSld name="Blue_4-Content with Caption">
    <p:bg>
      <p:bgPr>
        <a:solidFill>
          <a:schemeClr val="accent1"/>
        </a:solidFill>
        <a:effectLst/>
      </p:bgPr>
    </p:bg>
    <p:spTree>
      <p:nvGrpSpPr>
        <p:cNvPr id="1" name="Shape 562"/>
        <p:cNvGrpSpPr/>
        <p:nvPr/>
      </p:nvGrpSpPr>
      <p:grpSpPr>
        <a:xfrm>
          <a:off x="0" y="0"/>
          <a:ext cx="0" cy="0"/>
          <a:chOff x="0" y="0"/>
          <a:chExt cx="0" cy="0"/>
        </a:xfrm>
      </p:grpSpPr>
      <p:sp>
        <p:nvSpPr>
          <p:cNvPr id="563" name="Google Shape;563;g1be79b0d0fb_2_539"/>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64" name="Google Shape;564;g1be79b0d0fb_2_539"/>
          <p:cNvSpPr/>
          <p:nvPr/>
        </p:nvSpPr>
        <p:spPr>
          <a:xfrm>
            <a:off x="154642" y="161365"/>
            <a:ext cx="3547800" cy="48243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65" name="Google Shape;565;g1be79b0d0fb_2_539"/>
          <p:cNvSpPr txBox="1">
            <a:spLocks noGrp="1"/>
          </p:cNvSpPr>
          <p:nvPr>
            <p:ph type="title"/>
          </p:nvPr>
        </p:nvSpPr>
        <p:spPr>
          <a:xfrm>
            <a:off x="537883" y="584734"/>
            <a:ext cx="2949000" cy="18942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1"/>
              </a:buClr>
              <a:buSzPts val="4400"/>
              <a:buFont typeface="Calibri"/>
              <a:buNone/>
              <a:defRPr sz="4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6" name="Google Shape;566;g1be79b0d0fb_2_539"/>
          <p:cNvSpPr txBox="1">
            <a:spLocks noGrp="1"/>
          </p:cNvSpPr>
          <p:nvPr>
            <p:ph type="body" idx="1"/>
          </p:nvPr>
        </p:nvSpPr>
        <p:spPr>
          <a:xfrm>
            <a:off x="3887391" y="584735"/>
            <a:ext cx="4629300" cy="3811200"/>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81000" algn="l">
              <a:lnSpc>
                <a:spcPct val="90000"/>
              </a:lnSpc>
              <a:spcBef>
                <a:spcPts val="500"/>
              </a:spcBef>
              <a:spcAft>
                <a:spcPts val="0"/>
              </a:spcAft>
              <a:buClr>
                <a:schemeClr val="dk1"/>
              </a:buClr>
              <a:buSzPts val="2400"/>
              <a:buChar char="•"/>
              <a:defRPr sz="2400"/>
            </a:lvl2pPr>
            <a:lvl3pPr marL="1371600" lvl="2" indent="-381000" algn="l">
              <a:lnSpc>
                <a:spcPct val="90000"/>
              </a:lnSpc>
              <a:spcBef>
                <a:spcPts val="500"/>
              </a:spcBef>
              <a:spcAft>
                <a:spcPts val="0"/>
              </a:spcAft>
              <a:buClr>
                <a:schemeClr val="dk1"/>
              </a:buClr>
              <a:buSzPts val="2400"/>
              <a:buChar char="•"/>
              <a:defRPr sz="2400"/>
            </a:lvl3pPr>
            <a:lvl4pPr marL="1828800" lvl="3" indent="-381000" algn="l">
              <a:lnSpc>
                <a:spcPct val="90000"/>
              </a:lnSpc>
              <a:spcBef>
                <a:spcPts val="500"/>
              </a:spcBef>
              <a:spcAft>
                <a:spcPts val="0"/>
              </a:spcAft>
              <a:buClr>
                <a:schemeClr val="dk1"/>
              </a:buClr>
              <a:buSzPts val="2400"/>
              <a:buChar char="•"/>
              <a:defRPr sz="2400"/>
            </a:lvl4pPr>
            <a:lvl5pPr marL="2286000" lvl="4" indent="-381000" algn="l">
              <a:lnSpc>
                <a:spcPct val="90000"/>
              </a:lnSpc>
              <a:spcBef>
                <a:spcPts val="500"/>
              </a:spcBef>
              <a:spcAft>
                <a:spcPts val="0"/>
              </a:spcAft>
              <a:buClr>
                <a:schemeClr val="dk1"/>
              </a:buClr>
              <a:buSzPts val="2400"/>
              <a:buChar char="•"/>
              <a:defRPr sz="24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67" name="Google Shape;567;g1be79b0d0fb_2_539"/>
          <p:cNvSpPr>
            <a:spLocks noGrp="1"/>
          </p:cNvSpPr>
          <p:nvPr>
            <p:ph type="pic" idx="2"/>
          </p:nvPr>
        </p:nvSpPr>
        <p:spPr>
          <a:xfrm>
            <a:off x="537883" y="2655094"/>
            <a:ext cx="2949000" cy="1740600"/>
          </a:xfrm>
          <a:prstGeom prst="rect">
            <a:avLst/>
          </a:prstGeom>
          <a:noFill/>
          <a:ln>
            <a:noFill/>
          </a:ln>
        </p:spPr>
      </p:sp>
      <p:sp>
        <p:nvSpPr>
          <p:cNvPr id="568" name="Google Shape;568;g1be79b0d0fb_2_539"/>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569" name="Google Shape;569;g1be79b0d0fb_2_539"/>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matchingName="Blue_6-Two Content" type="twoObj">
  <p:cSld name="TWO_OBJECTS">
    <p:spTree>
      <p:nvGrpSpPr>
        <p:cNvPr id="1" name="Shape 570"/>
        <p:cNvGrpSpPr/>
        <p:nvPr/>
      </p:nvGrpSpPr>
      <p:grpSpPr>
        <a:xfrm>
          <a:off x="0" y="0"/>
          <a:ext cx="0" cy="0"/>
          <a:chOff x="0" y="0"/>
          <a:chExt cx="0" cy="0"/>
        </a:xfrm>
      </p:grpSpPr>
      <p:sp>
        <p:nvSpPr>
          <p:cNvPr id="571" name="Google Shape;571;g1be79b0d0fb_2_552"/>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2" name="Google Shape;572;g1be79b0d0fb_2_552"/>
          <p:cNvSpPr txBox="1">
            <a:spLocks noGrp="1"/>
          </p:cNvSpPr>
          <p:nvPr>
            <p:ph type="body" idx="1"/>
          </p:nvPr>
        </p:nvSpPr>
        <p:spPr>
          <a:xfrm>
            <a:off x="537882" y="1369219"/>
            <a:ext cx="3976800" cy="30795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73" name="Google Shape;573;g1be79b0d0fb_2_552"/>
          <p:cNvSpPr txBox="1">
            <a:spLocks noGrp="1"/>
          </p:cNvSpPr>
          <p:nvPr>
            <p:ph type="body" idx="2"/>
          </p:nvPr>
        </p:nvSpPr>
        <p:spPr>
          <a:xfrm>
            <a:off x="4629150" y="1369219"/>
            <a:ext cx="3997200" cy="30795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74" name="Google Shape;574;g1be79b0d0fb_2_552"/>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575" name="Google Shape;575;g1be79b0d0fb_2_552"/>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matchingName="Blue_7-Comparison">
  <p:cSld name="Blue_7-Comparison">
    <p:spTree>
      <p:nvGrpSpPr>
        <p:cNvPr id="1" name="Shape 576"/>
        <p:cNvGrpSpPr/>
        <p:nvPr/>
      </p:nvGrpSpPr>
      <p:grpSpPr>
        <a:xfrm>
          <a:off x="0" y="0"/>
          <a:ext cx="0" cy="0"/>
          <a:chOff x="0" y="0"/>
          <a:chExt cx="0" cy="0"/>
        </a:xfrm>
      </p:grpSpPr>
      <p:sp>
        <p:nvSpPr>
          <p:cNvPr id="577" name="Google Shape;577;g1be79b0d0fb_2_558"/>
          <p:cNvSpPr txBox="1">
            <a:spLocks noGrp="1"/>
          </p:cNvSpPr>
          <p:nvPr>
            <p:ph type="body" idx="1"/>
          </p:nvPr>
        </p:nvSpPr>
        <p:spPr>
          <a:xfrm>
            <a:off x="537882" y="1260872"/>
            <a:ext cx="3960300" cy="618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accent1"/>
              </a:buClr>
              <a:buSzPts val="3200"/>
              <a:buNone/>
              <a:defRPr sz="3200" b="0">
                <a:solidFill>
                  <a:schemeClr val="accent1"/>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78" name="Google Shape;578;g1be79b0d0fb_2_558"/>
          <p:cNvSpPr txBox="1">
            <a:spLocks noGrp="1"/>
          </p:cNvSpPr>
          <p:nvPr>
            <p:ph type="body" idx="2"/>
          </p:nvPr>
        </p:nvSpPr>
        <p:spPr>
          <a:xfrm>
            <a:off x="537882" y="1878806"/>
            <a:ext cx="3960300" cy="2575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79" name="Google Shape;579;g1be79b0d0fb_2_558"/>
          <p:cNvSpPr txBox="1">
            <a:spLocks noGrp="1"/>
          </p:cNvSpPr>
          <p:nvPr>
            <p:ph type="body" idx="3"/>
          </p:nvPr>
        </p:nvSpPr>
        <p:spPr>
          <a:xfrm>
            <a:off x="4629150" y="1260872"/>
            <a:ext cx="3997200" cy="618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accent1"/>
              </a:buClr>
              <a:buSzPts val="3200"/>
              <a:buNone/>
              <a:defRPr sz="3200" b="0">
                <a:solidFill>
                  <a:schemeClr val="accent1"/>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80" name="Google Shape;580;g1be79b0d0fb_2_558"/>
          <p:cNvSpPr txBox="1">
            <a:spLocks noGrp="1"/>
          </p:cNvSpPr>
          <p:nvPr>
            <p:ph type="body" idx="4"/>
          </p:nvPr>
        </p:nvSpPr>
        <p:spPr>
          <a:xfrm>
            <a:off x="4629150" y="1878806"/>
            <a:ext cx="3997200" cy="2575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81" name="Google Shape;581;g1be79b0d0fb_2_558"/>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2" name="Google Shape;582;g1be79b0d0fb_2_558"/>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583" name="Google Shape;583;g1be79b0d0fb_2_558"/>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Blue_8-Title Only">
  <p:cSld name="Blue_8-Title Only">
    <p:spTree>
      <p:nvGrpSpPr>
        <p:cNvPr id="1" name="Shape 72"/>
        <p:cNvGrpSpPr/>
        <p:nvPr/>
      </p:nvGrpSpPr>
      <p:grpSpPr>
        <a:xfrm>
          <a:off x="0" y="0"/>
          <a:ext cx="0" cy="0"/>
          <a:chOff x="0" y="0"/>
          <a:chExt cx="0" cy="0"/>
        </a:xfrm>
      </p:grpSpPr>
      <p:sp>
        <p:nvSpPr>
          <p:cNvPr id="73" name="Google Shape;73;g1be79b0d0fb_2_1712"/>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74" name="Google Shape;74;g1be79b0d0fb_2_1712"/>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75" name="Google Shape;75;g1be79b0d0fb_2_1712"/>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76" name="Google Shape;76;g1be79b0d0fb_2_1712"/>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matchingName="Blue_8-Title Only">
  <p:cSld name="Blue_8-Title Only">
    <p:spTree>
      <p:nvGrpSpPr>
        <p:cNvPr id="1" name="Shape 584"/>
        <p:cNvGrpSpPr/>
        <p:nvPr/>
      </p:nvGrpSpPr>
      <p:grpSpPr>
        <a:xfrm>
          <a:off x="0" y="0"/>
          <a:ext cx="0" cy="0"/>
          <a:chOff x="0" y="0"/>
          <a:chExt cx="0" cy="0"/>
        </a:xfrm>
      </p:grpSpPr>
      <p:sp>
        <p:nvSpPr>
          <p:cNvPr id="585" name="Google Shape;585;g1be79b0d0fb_2_566"/>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86" name="Google Shape;586;g1be79b0d0fb_2_566"/>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7" name="Google Shape;587;g1be79b0d0fb_2_566"/>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588" name="Google Shape;588;g1be79b0d0fb_2_566"/>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matchingName="Blue_9-Blank">
  <p:cSld name="Blue_9-Blank">
    <p:spTree>
      <p:nvGrpSpPr>
        <p:cNvPr id="1" name="Shape 589"/>
        <p:cNvGrpSpPr/>
        <p:nvPr/>
      </p:nvGrpSpPr>
      <p:grpSpPr>
        <a:xfrm>
          <a:off x="0" y="0"/>
          <a:ext cx="0" cy="0"/>
          <a:chOff x="0" y="0"/>
          <a:chExt cx="0" cy="0"/>
        </a:xfrm>
      </p:grpSpPr>
      <p:sp>
        <p:nvSpPr>
          <p:cNvPr id="590" name="Google Shape;590;g1be79b0d0fb_2_571"/>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v</a:t>
            </a:r>
            <a:endParaRPr sz="1400" b="0" i="0" u="none" strike="noStrike" cap="none">
              <a:solidFill>
                <a:srgbClr val="000000"/>
              </a:solidFill>
              <a:latin typeface="Arial"/>
              <a:ea typeface="Arial"/>
              <a:cs typeface="Arial"/>
              <a:sym typeface="Arial"/>
            </a:endParaRPr>
          </a:p>
        </p:txBody>
      </p:sp>
      <p:sp>
        <p:nvSpPr>
          <p:cNvPr id="591" name="Google Shape;591;g1be79b0d0fb_2_571"/>
          <p:cNvSpPr txBox="1">
            <a:spLocks noGrp="1"/>
          </p:cNvSpPr>
          <p:nvPr>
            <p:ph type="body" idx="1"/>
          </p:nvPr>
        </p:nvSpPr>
        <p:spPr>
          <a:xfrm>
            <a:off x="537882" y="494969"/>
            <a:ext cx="8088300" cy="4049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92" name="Google Shape;592;g1be79b0d0fb_2_571"/>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593" name="Google Shape;593;g1be79b0d0fb_2_571"/>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matchingName="Blue_10-Large Type">
  <p:cSld name="Blue_10-Large Type">
    <p:bg>
      <p:bgPr>
        <a:solidFill>
          <a:schemeClr val="accent1"/>
        </a:solidFill>
        <a:effectLst/>
      </p:bgPr>
    </p:bg>
    <p:spTree>
      <p:nvGrpSpPr>
        <p:cNvPr id="1" name="Shape 594"/>
        <p:cNvGrpSpPr/>
        <p:nvPr/>
      </p:nvGrpSpPr>
      <p:grpSpPr>
        <a:xfrm>
          <a:off x="0" y="0"/>
          <a:ext cx="0" cy="0"/>
          <a:chOff x="0" y="0"/>
          <a:chExt cx="0" cy="0"/>
        </a:xfrm>
      </p:grpSpPr>
      <p:sp>
        <p:nvSpPr>
          <p:cNvPr id="595" name="Google Shape;595;g1be79b0d0fb_2_576"/>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596" name="Google Shape;596;g1be79b0d0fb_2_576" descr="Decorative line break"/>
          <p:cNvPicPr preferRelativeResize="0"/>
          <p:nvPr/>
        </p:nvPicPr>
        <p:blipFill rotWithShape="1">
          <a:blip r:embed="rId2">
            <a:alphaModFix/>
          </a:blip>
          <a:srcRect/>
          <a:stretch/>
        </p:blipFill>
        <p:spPr>
          <a:xfrm>
            <a:off x="4089652" y="2886671"/>
            <a:ext cx="723521" cy="13716"/>
          </a:xfrm>
          <a:prstGeom prst="rect">
            <a:avLst/>
          </a:prstGeom>
          <a:noFill/>
          <a:ln>
            <a:noFill/>
          </a:ln>
        </p:spPr>
      </p:pic>
      <p:sp>
        <p:nvSpPr>
          <p:cNvPr id="597" name="Google Shape;597;g1be79b0d0fb_2_576"/>
          <p:cNvSpPr txBox="1">
            <a:spLocks noGrp="1"/>
          </p:cNvSpPr>
          <p:nvPr>
            <p:ph type="ctrTitle"/>
          </p:nvPr>
        </p:nvSpPr>
        <p:spPr>
          <a:xfrm>
            <a:off x="1143000" y="1124344"/>
            <a:ext cx="6858000" cy="17907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accent1"/>
              </a:buClr>
              <a:buSzPts val="12000"/>
              <a:buFont typeface="Calibri"/>
              <a:buNone/>
              <a:defRPr sz="120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8" name="Google Shape;598;g1be79b0d0fb_2_576"/>
          <p:cNvSpPr txBox="1">
            <a:spLocks noGrp="1"/>
          </p:cNvSpPr>
          <p:nvPr>
            <p:ph type="subTitle" idx="1"/>
          </p:nvPr>
        </p:nvSpPr>
        <p:spPr>
          <a:xfrm>
            <a:off x="1143000" y="3002388"/>
            <a:ext cx="6858000" cy="6603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accent1"/>
              </a:buClr>
              <a:buSzPts val="2400"/>
              <a:buNone/>
              <a:defRPr sz="2400">
                <a:solidFill>
                  <a:schemeClr val="accen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599" name="Google Shape;599;g1be79b0d0fb_2_576"/>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600" name="Google Shape;600;g1be79b0d0fb_2_576"/>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matchingName="Blue_11-Follow Us">
  <p:cSld name="Blue_11-Follow Us">
    <p:bg>
      <p:bgPr>
        <a:solidFill>
          <a:schemeClr val="accent1"/>
        </a:solidFill>
        <a:effectLst/>
      </p:bgPr>
    </p:bg>
    <p:spTree>
      <p:nvGrpSpPr>
        <p:cNvPr id="1" name="Shape 601"/>
        <p:cNvGrpSpPr/>
        <p:nvPr/>
      </p:nvGrpSpPr>
      <p:grpSpPr>
        <a:xfrm>
          <a:off x="0" y="0"/>
          <a:ext cx="0" cy="0"/>
          <a:chOff x="0" y="0"/>
          <a:chExt cx="0" cy="0"/>
        </a:xfrm>
      </p:grpSpPr>
      <p:sp>
        <p:nvSpPr>
          <p:cNvPr id="602" name="Google Shape;602;g1be79b0d0fb_2_583"/>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603" name="Google Shape;603;g1be79b0d0fb_2_583" descr="Decorative line break"/>
          <p:cNvPicPr preferRelativeResize="0"/>
          <p:nvPr/>
        </p:nvPicPr>
        <p:blipFill rotWithShape="1">
          <a:blip r:embed="rId2">
            <a:alphaModFix/>
          </a:blip>
          <a:srcRect/>
          <a:stretch/>
        </p:blipFill>
        <p:spPr>
          <a:xfrm>
            <a:off x="4089652" y="2886671"/>
            <a:ext cx="723521" cy="13716"/>
          </a:xfrm>
          <a:prstGeom prst="rect">
            <a:avLst/>
          </a:prstGeom>
          <a:noFill/>
          <a:ln>
            <a:noFill/>
          </a:ln>
        </p:spPr>
      </p:pic>
      <p:sp>
        <p:nvSpPr>
          <p:cNvPr id="604" name="Google Shape;604;g1be79b0d0fb_2_583"/>
          <p:cNvSpPr txBox="1">
            <a:spLocks noGrp="1"/>
          </p:cNvSpPr>
          <p:nvPr>
            <p:ph type="ctrTitle"/>
          </p:nvPr>
        </p:nvSpPr>
        <p:spPr>
          <a:xfrm>
            <a:off x="1143000" y="1124344"/>
            <a:ext cx="6858000" cy="17907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accent1"/>
              </a:buClr>
              <a:buSzPts val="12000"/>
              <a:buFont typeface="Calibri"/>
              <a:buNone/>
              <a:defRPr sz="120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605" name="Google Shape;605;g1be79b0d0fb_2_583" descr="Twitter icon"/>
          <p:cNvPicPr preferRelativeResize="0"/>
          <p:nvPr/>
        </p:nvPicPr>
        <p:blipFill rotWithShape="1">
          <a:blip r:embed="rId3">
            <a:alphaModFix/>
          </a:blip>
          <a:srcRect/>
          <a:stretch/>
        </p:blipFill>
        <p:spPr>
          <a:xfrm>
            <a:off x="2038718" y="3032551"/>
            <a:ext cx="281272" cy="281273"/>
          </a:xfrm>
          <a:prstGeom prst="rect">
            <a:avLst/>
          </a:prstGeom>
          <a:noFill/>
          <a:ln>
            <a:noFill/>
          </a:ln>
        </p:spPr>
      </p:pic>
      <p:pic>
        <p:nvPicPr>
          <p:cNvPr id="606" name="Google Shape;606;g1be79b0d0fb_2_583" descr="Facebook icon"/>
          <p:cNvPicPr preferRelativeResize="0"/>
          <p:nvPr/>
        </p:nvPicPr>
        <p:blipFill rotWithShape="1">
          <a:blip r:embed="rId4">
            <a:alphaModFix/>
          </a:blip>
          <a:srcRect/>
          <a:stretch/>
        </p:blipFill>
        <p:spPr>
          <a:xfrm>
            <a:off x="6768720" y="3032551"/>
            <a:ext cx="281273" cy="281273"/>
          </a:xfrm>
          <a:prstGeom prst="rect">
            <a:avLst/>
          </a:prstGeom>
          <a:noFill/>
          <a:ln>
            <a:noFill/>
          </a:ln>
        </p:spPr>
      </p:pic>
      <p:sp>
        <p:nvSpPr>
          <p:cNvPr id="607" name="Google Shape;607;g1be79b0d0fb_2_583"/>
          <p:cNvSpPr txBox="1"/>
          <p:nvPr/>
        </p:nvSpPr>
        <p:spPr>
          <a:xfrm>
            <a:off x="2038718" y="3032551"/>
            <a:ext cx="5105100" cy="8310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accent1"/>
              </a:buClr>
              <a:buSzPts val="2400"/>
              <a:buFont typeface="Calibri"/>
              <a:buNone/>
            </a:pPr>
            <a:r>
              <a:rPr lang="en-US" sz="2400" b="0" i="0" u="none" strike="noStrike" cap="none">
                <a:solidFill>
                  <a:schemeClr val="accent1"/>
                </a:solidFill>
                <a:latin typeface="Calibri"/>
                <a:ea typeface="Calibri"/>
                <a:cs typeface="Calibri"/>
                <a:sym typeface="Calibri"/>
              </a:rPr>
              <a:t>twitter.com/ORDeptEd | fb.com/ORDeptEd</a:t>
            </a:r>
            <a:endParaRPr sz="2400" b="0" i="0" u="none" strike="noStrike" cap="none">
              <a:solidFill>
                <a:schemeClr val="accent1"/>
              </a:solidFill>
              <a:latin typeface="Calibri"/>
              <a:ea typeface="Calibri"/>
              <a:cs typeface="Calibri"/>
              <a:sym typeface="Calibri"/>
            </a:endParaRPr>
          </a:p>
        </p:txBody>
      </p:sp>
      <p:sp>
        <p:nvSpPr>
          <p:cNvPr id="608" name="Google Shape;608;g1be79b0d0fb_2_583"/>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609" name="Google Shape;609;g1be79b0d0fb_2_583"/>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matchingName="Green_1-Title Slide">
  <p:cSld name="Green_1-Title Slide">
    <p:bg>
      <p:bgPr>
        <a:solidFill>
          <a:schemeClr val="accent5"/>
        </a:solidFill>
        <a:effectLst/>
      </p:bgPr>
    </p:bg>
    <p:spTree>
      <p:nvGrpSpPr>
        <p:cNvPr id="1" name="Shape 610"/>
        <p:cNvGrpSpPr/>
        <p:nvPr/>
      </p:nvGrpSpPr>
      <p:grpSpPr>
        <a:xfrm>
          <a:off x="0" y="0"/>
          <a:ext cx="0" cy="0"/>
          <a:chOff x="0" y="0"/>
          <a:chExt cx="0" cy="0"/>
        </a:xfrm>
      </p:grpSpPr>
      <p:sp>
        <p:nvSpPr>
          <p:cNvPr id="611" name="Google Shape;611;g1be79b0d0fb_2_592"/>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12" name="Google Shape;612;g1be79b0d0fb_2_592"/>
          <p:cNvSpPr/>
          <p:nvPr/>
        </p:nvSpPr>
        <p:spPr>
          <a:xfrm>
            <a:off x="154641" y="4461062"/>
            <a:ext cx="8831100" cy="524400"/>
          </a:xfrm>
          <a:prstGeom prst="rect">
            <a:avLst/>
          </a:prstGeom>
          <a:solidFill>
            <a:srgbClr val="F0F4E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613" name="Google Shape;613;g1be79b0d0fb_2_592" descr="Decorative line break"/>
          <p:cNvPicPr preferRelativeResize="0"/>
          <p:nvPr/>
        </p:nvPicPr>
        <p:blipFill rotWithShape="1">
          <a:blip r:embed="rId2">
            <a:alphaModFix/>
          </a:blip>
          <a:srcRect/>
          <a:stretch/>
        </p:blipFill>
        <p:spPr>
          <a:xfrm>
            <a:off x="4089652" y="2604100"/>
            <a:ext cx="723521" cy="13716"/>
          </a:xfrm>
          <a:prstGeom prst="rect">
            <a:avLst/>
          </a:prstGeom>
          <a:noFill/>
          <a:ln>
            <a:noFill/>
          </a:ln>
        </p:spPr>
      </p:pic>
      <p:sp>
        <p:nvSpPr>
          <p:cNvPr id="614" name="Google Shape;614;g1be79b0d0fb_2_592"/>
          <p:cNvSpPr txBox="1">
            <a:spLocks noGrp="1"/>
          </p:cNvSpPr>
          <p:nvPr>
            <p:ph type="ctrTitle"/>
          </p:nvPr>
        </p:nvSpPr>
        <p:spPr>
          <a:xfrm>
            <a:off x="1143000" y="1865026"/>
            <a:ext cx="6858000" cy="7674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accent5"/>
              </a:buClr>
              <a:buSzPts val="5400"/>
              <a:buFont typeface="Calibri"/>
              <a:buNone/>
              <a:defRPr sz="5400">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5" name="Google Shape;615;g1be79b0d0fb_2_592"/>
          <p:cNvSpPr txBox="1">
            <a:spLocks noGrp="1"/>
          </p:cNvSpPr>
          <p:nvPr>
            <p:ph type="subTitle" idx="1"/>
          </p:nvPr>
        </p:nvSpPr>
        <p:spPr>
          <a:xfrm>
            <a:off x="1143000" y="2701528"/>
            <a:ext cx="6858000" cy="12417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accent5"/>
              </a:buClr>
              <a:buSzPts val="2400"/>
              <a:buNone/>
              <a:defRPr sz="2400">
                <a:solidFill>
                  <a:schemeClr val="accent5"/>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616" name="Google Shape;616;g1be79b0d0fb_2_592" descr="Oregon Department of Education Logo"/>
          <p:cNvPicPr preferRelativeResize="0"/>
          <p:nvPr/>
        </p:nvPicPr>
        <p:blipFill rotWithShape="1">
          <a:blip r:embed="rId3">
            <a:alphaModFix/>
          </a:blip>
          <a:srcRect/>
          <a:stretch/>
        </p:blipFill>
        <p:spPr>
          <a:xfrm>
            <a:off x="3775327" y="160537"/>
            <a:ext cx="1195008" cy="1219011"/>
          </a:xfrm>
          <a:prstGeom prst="rect">
            <a:avLst/>
          </a:prstGeom>
          <a:noFill/>
          <a:ln>
            <a:noFill/>
          </a:ln>
        </p:spPr>
      </p:pic>
      <p:sp>
        <p:nvSpPr>
          <p:cNvPr id="617" name="Google Shape;617;g1be79b0d0fb_2_592"/>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618" name="Google Shape;618;g1be79b0d0fb_2_592"/>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matchingName="Green_4-Content with Caption">
  <p:cSld name="Green_4-Content with Caption">
    <p:bg>
      <p:bgPr>
        <a:solidFill>
          <a:schemeClr val="accent5"/>
        </a:solidFill>
        <a:effectLst/>
      </p:bgPr>
    </p:bg>
    <p:spTree>
      <p:nvGrpSpPr>
        <p:cNvPr id="1" name="Shape 619"/>
        <p:cNvGrpSpPr/>
        <p:nvPr/>
      </p:nvGrpSpPr>
      <p:grpSpPr>
        <a:xfrm>
          <a:off x="0" y="0"/>
          <a:ext cx="0" cy="0"/>
          <a:chOff x="0" y="0"/>
          <a:chExt cx="0" cy="0"/>
        </a:xfrm>
      </p:grpSpPr>
      <p:sp>
        <p:nvSpPr>
          <p:cNvPr id="620" name="Google Shape;620;g1be79b0d0fb_2_615"/>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21" name="Google Shape;621;g1be79b0d0fb_2_615"/>
          <p:cNvSpPr/>
          <p:nvPr/>
        </p:nvSpPr>
        <p:spPr>
          <a:xfrm>
            <a:off x="154642" y="161365"/>
            <a:ext cx="3547800" cy="4824300"/>
          </a:xfrm>
          <a:prstGeom prst="rect">
            <a:avLst/>
          </a:prstGeom>
          <a:solidFill>
            <a:srgbClr val="F0F4E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22" name="Google Shape;622;g1be79b0d0fb_2_615"/>
          <p:cNvSpPr txBox="1">
            <a:spLocks noGrp="1"/>
          </p:cNvSpPr>
          <p:nvPr>
            <p:ph type="title"/>
          </p:nvPr>
        </p:nvSpPr>
        <p:spPr>
          <a:xfrm>
            <a:off x="537883" y="584734"/>
            <a:ext cx="2949000" cy="19068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5"/>
              </a:buClr>
              <a:buSzPts val="4400"/>
              <a:buFont typeface="Calibri"/>
              <a:buNone/>
              <a:defRPr sz="4400">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3" name="Google Shape;623;g1be79b0d0fb_2_615"/>
          <p:cNvSpPr txBox="1">
            <a:spLocks noGrp="1"/>
          </p:cNvSpPr>
          <p:nvPr>
            <p:ph type="body" idx="1"/>
          </p:nvPr>
        </p:nvSpPr>
        <p:spPr>
          <a:xfrm>
            <a:off x="3887391" y="584735"/>
            <a:ext cx="4629300" cy="3811200"/>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81000" algn="l">
              <a:lnSpc>
                <a:spcPct val="90000"/>
              </a:lnSpc>
              <a:spcBef>
                <a:spcPts val="500"/>
              </a:spcBef>
              <a:spcAft>
                <a:spcPts val="0"/>
              </a:spcAft>
              <a:buClr>
                <a:schemeClr val="dk1"/>
              </a:buClr>
              <a:buSzPts val="2400"/>
              <a:buChar char="•"/>
              <a:defRPr sz="2400"/>
            </a:lvl2pPr>
            <a:lvl3pPr marL="1371600" lvl="2" indent="-381000" algn="l">
              <a:lnSpc>
                <a:spcPct val="90000"/>
              </a:lnSpc>
              <a:spcBef>
                <a:spcPts val="500"/>
              </a:spcBef>
              <a:spcAft>
                <a:spcPts val="0"/>
              </a:spcAft>
              <a:buClr>
                <a:schemeClr val="dk1"/>
              </a:buClr>
              <a:buSzPts val="2400"/>
              <a:buChar char="•"/>
              <a:defRPr sz="2400"/>
            </a:lvl3pPr>
            <a:lvl4pPr marL="1828800" lvl="3" indent="-381000" algn="l">
              <a:lnSpc>
                <a:spcPct val="90000"/>
              </a:lnSpc>
              <a:spcBef>
                <a:spcPts val="500"/>
              </a:spcBef>
              <a:spcAft>
                <a:spcPts val="0"/>
              </a:spcAft>
              <a:buClr>
                <a:schemeClr val="dk1"/>
              </a:buClr>
              <a:buSzPts val="2400"/>
              <a:buChar char="•"/>
              <a:defRPr sz="2400"/>
            </a:lvl4pPr>
            <a:lvl5pPr marL="2286000" lvl="4" indent="-381000" algn="l">
              <a:lnSpc>
                <a:spcPct val="90000"/>
              </a:lnSpc>
              <a:spcBef>
                <a:spcPts val="500"/>
              </a:spcBef>
              <a:spcAft>
                <a:spcPts val="0"/>
              </a:spcAft>
              <a:buClr>
                <a:schemeClr val="dk1"/>
              </a:buClr>
              <a:buSzPts val="2400"/>
              <a:buChar char="•"/>
              <a:defRPr sz="24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24" name="Google Shape;624;g1be79b0d0fb_2_615"/>
          <p:cNvSpPr>
            <a:spLocks noGrp="1"/>
          </p:cNvSpPr>
          <p:nvPr>
            <p:ph type="pic" idx="2"/>
          </p:nvPr>
        </p:nvSpPr>
        <p:spPr>
          <a:xfrm>
            <a:off x="537883" y="2655094"/>
            <a:ext cx="2949000" cy="1740600"/>
          </a:xfrm>
          <a:prstGeom prst="rect">
            <a:avLst/>
          </a:prstGeom>
          <a:noFill/>
          <a:ln>
            <a:noFill/>
          </a:ln>
        </p:spPr>
      </p:sp>
      <p:sp>
        <p:nvSpPr>
          <p:cNvPr id="625" name="Google Shape;625;g1be79b0d0fb_2_615"/>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626" name="Google Shape;626;g1be79b0d0fb_2_615"/>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matchingName="Green_7-Comparison">
  <p:cSld name="Green_7-Comparison">
    <p:bg>
      <p:bgPr>
        <a:solidFill>
          <a:schemeClr val="accent5"/>
        </a:solidFill>
        <a:effectLst/>
      </p:bgPr>
    </p:bg>
    <p:spTree>
      <p:nvGrpSpPr>
        <p:cNvPr id="1" name="Shape 627"/>
        <p:cNvGrpSpPr/>
        <p:nvPr/>
      </p:nvGrpSpPr>
      <p:grpSpPr>
        <a:xfrm>
          <a:off x="0" y="0"/>
          <a:ext cx="0" cy="0"/>
          <a:chOff x="0" y="0"/>
          <a:chExt cx="0" cy="0"/>
        </a:xfrm>
      </p:grpSpPr>
      <p:sp>
        <p:nvSpPr>
          <p:cNvPr id="628" name="Google Shape;628;g1be79b0d0fb_2_634"/>
          <p:cNvSpPr txBox="1">
            <a:spLocks noGrp="1"/>
          </p:cNvSpPr>
          <p:nvPr>
            <p:ph type="body" idx="1"/>
          </p:nvPr>
        </p:nvSpPr>
        <p:spPr>
          <a:xfrm>
            <a:off x="537882" y="1260872"/>
            <a:ext cx="3960300" cy="618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accent5"/>
              </a:buClr>
              <a:buSzPts val="3200"/>
              <a:buNone/>
              <a:defRPr sz="3200" b="0">
                <a:solidFill>
                  <a:schemeClr val="accent5"/>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29" name="Google Shape;629;g1be79b0d0fb_2_634"/>
          <p:cNvSpPr txBox="1">
            <a:spLocks noGrp="1"/>
          </p:cNvSpPr>
          <p:nvPr>
            <p:ph type="body" idx="2"/>
          </p:nvPr>
        </p:nvSpPr>
        <p:spPr>
          <a:xfrm>
            <a:off x="537882" y="1878806"/>
            <a:ext cx="3960300" cy="2575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30" name="Google Shape;630;g1be79b0d0fb_2_634"/>
          <p:cNvSpPr txBox="1">
            <a:spLocks noGrp="1"/>
          </p:cNvSpPr>
          <p:nvPr>
            <p:ph type="body" idx="3"/>
          </p:nvPr>
        </p:nvSpPr>
        <p:spPr>
          <a:xfrm>
            <a:off x="4629150" y="1260872"/>
            <a:ext cx="3997200" cy="618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accent5"/>
              </a:buClr>
              <a:buSzPts val="3200"/>
              <a:buNone/>
              <a:defRPr sz="3200" b="0">
                <a:solidFill>
                  <a:schemeClr val="accent5"/>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31" name="Google Shape;631;g1be79b0d0fb_2_634"/>
          <p:cNvSpPr txBox="1">
            <a:spLocks noGrp="1"/>
          </p:cNvSpPr>
          <p:nvPr>
            <p:ph type="body" idx="4"/>
          </p:nvPr>
        </p:nvSpPr>
        <p:spPr>
          <a:xfrm>
            <a:off x="4629150" y="1878806"/>
            <a:ext cx="3997200" cy="2575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32" name="Google Shape;632;g1be79b0d0fb_2_634"/>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5"/>
              </a:buClr>
              <a:buSzPts val="3200"/>
              <a:buFont typeface="Calibri"/>
              <a:buNone/>
              <a:defRPr sz="3200">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3" name="Google Shape;633;g1be79b0d0fb_2_634"/>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634" name="Google Shape;634;g1be79b0d0fb_2_634"/>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matchingName="Green_8-Title Only">
  <p:cSld name="Green_8-Title Only">
    <p:bg>
      <p:bgPr>
        <a:solidFill>
          <a:schemeClr val="accent5"/>
        </a:solidFill>
        <a:effectLst/>
      </p:bgPr>
    </p:bg>
    <p:spTree>
      <p:nvGrpSpPr>
        <p:cNvPr id="1" name="Shape 635"/>
        <p:cNvGrpSpPr/>
        <p:nvPr/>
      </p:nvGrpSpPr>
      <p:grpSpPr>
        <a:xfrm>
          <a:off x="0" y="0"/>
          <a:ext cx="0" cy="0"/>
          <a:chOff x="0" y="0"/>
          <a:chExt cx="0" cy="0"/>
        </a:xfrm>
      </p:grpSpPr>
      <p:sp>
        <p:nvSpPr>
          <p:cNvPr id="636" name="Google Shape;636;g1be79b0d0fb_2_642"/>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37" name="Google Shape;637;g1be79b0d0fb_2_642"/>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5"/>
              </a:buClr>
              <a:buSzPts val="4400"/>
              <a:buFont typeface="Calibri"/>
              <a:buNone/>
              <a:defRPr>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8" name="Google Shape;638;g1be79b0d0fb_2_642"/>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639" name="Google Shape;639;g1be79b0d0fb_2_642"/>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matchingName="Green_9-Blank">
  <p:cSld name="Green_9-Blank">
    <p:bg>
      <p:bgPr>
        <a:solidFill>
          <a:schemeClr val="accent5"/>
        </a:solidFill>
        <a:effectLst/>
      </p:bgPr>
    </p:bg>
    <p:spTree>
      <p:nvGrpSpPr>
        <p:cNvPr id="1" name="Shape 640"/>
        <p:cNvGrpSpPr/>
        <p:nvPr/>
      </p:nvGrpSpPr>
      <p:grpSpPr>
        <a:xfrm>
          <a:off x="0" y="0"/>
          <a:ext cx="0" cy="0"/>
          <a:chOff x="0" y="0"/>
          <a:chExt cx="0" cy="0"/>
        </a:xfrm>
      </p:grpSpPr>
      <p:sp>
        <p:nvSpPr>
          <p:cNvPr id="641" name="Google Shape;641;g1be79b0d0fb_2_647"/>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v</a:t>
            </a:r>
            <a:endParaRPr sz="1400" b="0" i="0" u="none" strike="noStrike" cap="none">
              <a:solidFill>
                <a:srgbClr val="000000"/>
              </a:solidFill>
              <a:latin typeface="Arial"/>
              <a:ea typeface="Arial"/>
              <a:cs typeface="Arial"/>
              <a:sym typeface="Arial"/>
            </a:endParaRPr>
          </a:p>
        </p:txBody>
      </p:sp>
      <p:sp>
        <p:nvSpPr>
          <p:cNvPr id="642" name="Google Shape;642;g1be79b0d0fb_2_647"/>
          <p:cNvSpPr txBox="1">
            <a:spLocks noGrp="1"/>
          </p:cNvSpPr>
          <p:nvPr>
            <p:ph type="body" idx="1"/>
          </p:nvPr>
        </p:nvSpPr>
        <p:spPr>
          <a:xfrm>
            <a:off x="537882" y="494969"/>
            <a:ext cx="8088300" cy="4049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43" name="Google Shape;643;g1be79b0d0fb_2_647"/>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644" name="Google Shape;644;g1be79b0d0fb_2_647"/>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matchingName="Green_10-Large Type">
  <p:cSld name="Green_10-Large Type">
    <p:bg>
      <p:bgPr>
        <a:solidFill>
          <a:schemeClr val="accent5"/>
        </a:solidFill>
        <a:effectLst/>
      </p:bgPr>
    </p:bg>
    <p:spTree>
      <p:nvGrpSpPr>
        <p:cNvPr id="1" name="Shape 645"/>
        <p:cNvGrpSpPr/>
        <p:nvPr/>
      </p:nvGrpSpPr>
      <p:grpSpPr>
        <a:xfrm>
          <a:off x="0" y="0"/>
          <a:ext cx="0" cy="0"/>
          <a:chOff x="0" y="0"/>
          <a:chExt cx="0" cy="0"/>
        </a:xfrm>
      </p:grpSpPr>
      <p:sp>
        <p:nvSpPr>
          <p:cNvPr id="646" name="Google Shape;646;g1be79b0d0fb_2_652"/>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647" name="Google Shape;647;g1be79b0d0fb_2_652" descr="Decorative line break"/>
          <p:cNvPicPr preferRelativeResize="0"/>
          <p:nvPr/>
        </p:nvPicPr>
        <p:blipFill rotWithShape="1">
          <a:blip r:embed="rId2">
            <a:alphaModFix/>
          </a:blip>
          <a:srcRect/>
          <a:stretch/>
        </p:blipFill>
        <p:spPr>
          <a:xfrm>
            <a:off x="4089652" y="2886671"/>
            <a:ext cx="723521" cy="13716"/>
          </a:xfrm>
          <a:prstGeom prst="rect">
            <a:avLst/>
          </a:prstGeom>
          <a:noFill/>
          <a:ln>
            <a:noFill/>
          </a:ln>
        </p:spPr>
      </p:pic>
      <p:sp>
        <p:nvSpPr>
          <p:cNvPr id="648" name="Google Shape;648;g1be79b0d0fb_2_652"/>
          <p:cNvSpPr txBox="1">
            <a:spLocks noGrp="1"/>
          </p:cNvSpPr>
          <p:nvPr>
            <p:ph type="ctrTitle"/>
          </p:nvPr>
        </p:nvSpPr>
        <p:spPr>
          <a:xfrm>
            <a:off x="1143000" y="1124344"/>
            <a:ext cx="6858000" cy="17907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accent5"/>
              </a:buClr>
              <a:buSzPts val="12000"/>
              <a:buFont typeface="Calibri"/>
              <a:buNone/>
              <a:defRPr sz="12000">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9" name="Google Shape;649;g1be79b0d0fb_2_652"/>
          <p:cNvSpPr txBox="1">
            <a:spLocks noGrp="1"/>
          </p:cNvSpPr>
          <p:nvPr>
            <p:ph type="subTitle" idx="1"/>
          </p:nvPr>
        </p:nvSpPr>
        <p:spPr>
          <a:xfrm>
            <a:off x="1143000" y="3002388"/>
            <a:ext cx="6858000" cy="6603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accent5"/>
              </a:buClr>
              <a:buSzPts val="2400"/>
              <a:buNone/>
              <a:defRPr sz="2400">
                <a:solidFill>
                  <a:schemeClr val="accent5"/>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650" name="Google Shape;650;g1be79b0d0fb_2_652"/>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651" name="Google Shape;651;g1be79b0d0fb_2_652"/>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Blue_9-Blank">
  <p:cSld name="Blue_9-Blank">
    <p:spTree>
      <p:nvGrpSpPr>
        <p:cNvPr id="1" name="Shape 77"/>
        <p:cNvGrpSpPr/>
        <p:nvPr/>
      </p:nvGrpSpPr>
      <p:grpSpPr>
        <a:xfrm>
          <a:off x="0" y="0"/>
          <a:ext cx="0" cy="0"/>
          <a:chOff x="0" y="0"/>
          <a:chExt cx="0" cy="0"/>
        </a:xfrm>
      </p:grpSpPr>
      <p:sp>
        <p:nvSpPr>
          <p:cNvPr id="78" name="Google Shape;78;g1be79b0d0fb_2_1717"/>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lt1"/>
                </a:solidFill>
                <a:latin typeface="Calibri"/>
                <a:ea typeface="Calibri"/>
                <a:cs typeface="Calibri"/>
                <a:sym typeface="Calibri"/>
              </a:rPr>
              <a:t>v</a:t>
            </a:r>
            <a:endParaRPr sz="1100" b="0" i="0" u="none" strike="noStrike" cap="none">
              <a:solidFill>
                <a:srgbClr val="000000"/>
              </a:solidFill>
              <a:latin typeface="Arial"/>
              <a:ea typeface="Arial"/>
              <a:cs typeface="Arial"/>
              <a:sym typeface="Arial"/>
            </a:endParaRPr>
          </a:p>
        </p:txBody>
      </p:sp>
      <p:sp>
        <p:nvSpPr>
          <p:cNvPr id="79" name="Google Shape;79;g1be79b0d0fb_2_1717"/>
          <p:cNvSpPr txBox="1">
            <a:spLocks noGrp="1"/>
          </p:cNvSpPr>
          <p:nvPr>
            <p:ph type="body" idx="1"/>
          </p:nvPr>
        </p:nvSpPr>
        <p:spPr>
          <a:xfrm>
            <a:off x="537882" y="494969"/>
            <a:ext cx="8088300" cy="40491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80" name="Google Shape;80;g1be79b0d0fb_2_1717"/>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595959"/>
                </a:solidFill>
                <a:latin typeface="Calibri"/>
                <a:ea typeface="Calibri"/>
                <a:cs typeface="Calibri"/>
                <a:sym typeface="Calibri"/>
              </a:rPr>
              <a:t>Oregon Department of Education</a:t>
            </a:r>
            <a:endParaRPr sz="1100" b="0" i="0" u="none" strike="noStrike" cap="none">
              <a:solidFill>
                <a:srgbClr val="000000"/>
              </a:solidFill>
              <a:latin typeface="Arial"/>
              <a:ea typeface="Arial"/>
              <a:cs typeface="Arial"/>
              <a:sym typeface="Arial"/>
            </a:endParaRPr>
          </a:p>
        </p:txBody>
      </p:sp>
      <p:sp>
        <p:nvSpPr>
          <p:cNvPr id="81" name="Google Shape;81;g1be79b0d0fb_2_1717"/>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matchingName="Green_11-Follow Us">
  <p:cSld name="Green_11-Follow Us">
    <p:bg>
      <p:bgPr>
        <a:solidFill>
          <a:schemeClr val="accent5"/>
        </a:solidFill>
        <a:effectLst/>
      </p:bgPr>
    </p:bg>
    <p:spTree>
      <p:nvGrpSpPr>
        <p:cNvPr id="1" name="Shape 652"/>
        <p:cNvGrpSpPr/>
        <p:nvPr/>
      </p:nvGrpSpPr>
      <p:grpSpPr>
        <a:xfrm>
          <a:off x="0" y="0"/>
          <a:ext cx="0" cy="0"/>
          <a:chOff x="0" y="0"/>
          <a:chExt cx="0" cy="0"/>
        </a:xfrm>
      </p:grpSpPr>
      <p:sp>
        <p:nvSpPr>
          <p:cNvPr id="653" name="Google Shape;653;g1be79b0d0fb_2_659"/>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654" name="Google Shape;654;g1be79b0d0fb_2_659" descr="Decorative line break"/>
          <p:cNvPicPr preferRelativeResize="0"/>
          <p:nvPr/>
        </p:nvPicPr>
        <p:blipFill rotWithShape="1">
          <a:blip r:embed="rId2">
            <a:alphaModFix/>
          </a:blip>
          <a:srcRect/>
          <a:stretch/>
        </p:blipFill>
        <p:spPr>
          <a:xfrm>
            <a:off x="4089652" y="2886671"/>
            <a:ext cx="723521" cy="13716"/>
          </a:xfrm>
          <a:prstGeom prst="rect">
            <a:avLst/>
          </a:prstGeom>
          <a:noFill/>
          <a:ln>
            <a:noFill/>
          </a:ln>
        </p:spPr>
      </p:pic>
      <p:sp>
        <p:nvSpPr>
          <p:cNvPr id="655" name="Google Shape;655;g1be79b0d0fb_2_659"/>
          <p:cNvSpPr txBox="1">
            <a:spLocks noGrp="1"/>
          </p:cNvSpPr>
          <p:nvPr>
            <p:ph type="ctrTitle"/>
          </p:nvPr>
        </p:nvSpPr>
        <p:spPr>
          <a:xfrm>
            <a:off x="1143000" y="1124344"/>
            <a:ext cx="6858000" cy="17907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accent5"/>
              </a:buClr>
              <a:buSzPts val="12000"/>
              <a:buFont typeface="Calibri"/>
              <a:buNone/>
              <a:defRPr sz="12000">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656" name="Google Shape;656;g1be79b0d0fb_2_659" descr="Twitter icon"/>
          <p:cNvPicPr preferRelativeResize="0"/>
          <p:nvPr/>
        </p:nvPicPr>
        <p:blipFill rotWithShape="1">
          <a:blip r:embed="rId3">
            <a:alphaModFix/>
          </a:blip>
          <a:srcRect/>
          <a:stretch/>
        </p:blipFill>
        <p:spPr>
          <a:xfrm>
            <a:off x="2038718" y="3032551"/>
            <a:ext cx="281272" cy="281273"/>
          </a:xfrm>
          <a:prstGeom prst="rect">
            <a:avLst/>
          </a:prstGeom>
          <a:noFill/>
          <a:ln>
            <a:noFill/>
          </a:ln>
        </p:spPr>
      </p:pic>
      <p:pic>
        <p:nvPicPr>
          <p:cNvPr id="657" name="Google Shape;657;g1be79b0d0fb_2_659" descr="Facebook icon"/>
          <p:cNvPicPr preferRelativeResize="0"/>
          <p:nvPr/>
        </p:nvPicPr>
        <p:blipFill rotWithShape="1">
          <a:blip r:embed="rId4">
            <a:alphaModFix/>
          </a:blip>
          <a:srcRect/>
          <a:stretch/>
        </p:blipFill>
        <p:spPr>
          <a:xfrm>
            <a:off x="6768720" y="3032551"/>
            <a:ext cx="281273" cy="281273"/>
          </a:xfrm>
          <a:prstGeom prst="rect">
            <a:avLst/>
          </a:prstGeom>
          <a:noFill/>
          <a:ln>
            <a:noFill/>
          </a:ln>
        </p:spPr>
      </p:pic>
      <p:sp>
        <p:nvSpPr>
          <p:cNvPr id="658" name="Google Shape;658;g1be79b0d0fb_2_659"/>
          <p:cNvSpPr txBox="1"/>
          <p:nvPr/>
        </p:nvSpPr>
        <p:spPr>
          <a:xfrm>
            <a:off x="2038718" y="3032551"/>
            <a:ext cx="5105100" cy="8310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accent1"/>
              </a:buClr>
              <a:buSzPts val="2400"/>
              <a:buFont typeface="Calibri"/>
              <a:buNone/>
            </a:pPr>
            <a:r>
              <a:rPr lang="en-US" sz="2400" b="0" i="0" u="none" strike="noStrike" cap="none">
                <a:solidFill>
                  <a:schemeClr val="accent1"/>
                </a:solidFill>
                <a:latin typeface="Calibri"/>
                <a:ea typeface="Calibri"/>
                <a:cs typeface="Calibri"/>
                <a:sym typeface="Calibri"/>
              </a:rPr>
              <a:t>twitter.com/ORDeptEd | fb.com/ORDeptEd</a:t>
            </a:r>
            <a:endParaRPr sz="2400" b="0" i="0" u="none" strike="noStrike" cap="none">
              <a:solidFill>
                <a:schemeClr val="accent1"/>
              </a:solidFill>
              <a:latin typeface="Calibri"/>
              <a:ea typeface="Calibri"/>
              <a:cs typeface="Calibri"/>
              <a:sym typeface="Calibri"/>
            </a:endParaRPr>
          </a:p>
        </p:txBody>
      </p:sp>
      <p:sp>
        <p:nvSpPr>
          <p:cNvPr id="659" name="Google Shape;659;g1be79b0d0fb_2_659"/>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660" name="Google Shape;660;g1be79b0d0fb_2_659"/>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matchingName="Gold_1-Title Slide">
  <p:cSld name="Gold_1-Title Slide">
    <p:bg>
      <p:bgPr>
        <a:solidFill>
          <a:schemeClr val="accent4"/>
        </a:solidFill>
        <a:effectLst/>
      </p:bgPr>
    </p:bg>
    <p:spTree>
      <p:nvGrpSpPr>
        <p:cNvPr id="1" name="Shape 661"/>
        <p:cNvGrpSpPr/>
        <p:nvPr/>
      </p:nvGrpSpPr>
      <p:grpSpPr>
        <a:xfrm>
          <a:off x="0" y="0"/>
          <a:ext cx="0" cy="0"/>
          <a:chOff x="0" y="0"/>
          <a:chExt cx="0" cy="0"/>
        </a:xfrm>
      </p:grpSpPr>
      <p:sp>
        <p:nvSpPr>
          <p:cNvPr id="662" name="Google Shape;662;g1be79b0d0fb_2_668"/>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63" name="Google Shape;663;g1be79b0d0fb_2_668"/>
          <p:cNvSpPr/>
          <p:nvPr/>
        </p:nvSpPr>
        <p:spPr>
          <a:xfrm>
            <a:off x="154641" y="4461062"/>
            <a:ext cx="8831100" cy="524400"/>
          </a:xfrm>
          <a:prstGeom prst="rect">
            <a:avLst/>
          </a:prstGeom>
          <a:solidFill>
            <a:srgbClr val="FAF5E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664" name="Google Shape;664;g1be79b0d0fb_2_668" descr="Decorative line break"/>
          <p:cNvPicPr preferRelativeResize="0"/>
          <p:nvPr/>
        </p:nvPicPr>
        <p:blipFill rotWithShape="1">
          <a:blip r:embed="rId2">
            <a:alphaModFix/>
          </a:blip>
          <a:srcRect/>
          <a:stretch/>
        </p:blipFill>
        <p:spPr>
          <a:xfrm>
            <a:off x="4089652" y="2604100"/>
            <a:ext cx="723521" cy="13716"/>
          </a:xfrm>
          <a:prstGeom prst="rect">
            <a:avLst/>
          </a:prstGeom>
          <a:noFill/>
          <a:ln>
            <a:noFill/>
          </a:ln>
        </p:spPr>
      </p:pic>
      <p:sp>
        <p:nvSpPr>
          <p:cNvPr id="665" name="Google Shape;665;g1be79b0d0fb_2_668"/>
          <p:cNvSpPr txBox="1">
            <a:spLocks noGrp="1"/>
          </p:cNvSpPr>
          <p:nvPr>
            <p:ph type="ctrTitle"/>
          </p:nvPr>
        </p:nvSpPr>
        <p:spPr>
          <a:xfrm>
            <a:off x="1143000" y="1865026"/>
            <a:ext cx="6858000" cy="7674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accent4"/>
              </a:buClr>
              <a:buSzPts val="5400"/>
              <a:buFont typeface="Calibri"/>
              <a:buNone/>
              <a:defRPr sz="5400">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6" name="Google Shape;666;g1be79b0d0fb_2_668"/>
          <p:cNvSpPr txBox="1">
            <a:spLocks noGrp="1"/>
          </p:cNvSpPr>
          <p:nvPr>
            <p:ph type="subTitle" idx="1"/>
          </p:nvPr>
        </p:nvSpPr>
        <p:spPr>
          <a:xfrm>
            <a:off x="1143000" y="2701528"/>
            <a:ext cx="6858000" cy="12417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accent4"/>
              </a:buClr>
              <a:buSzPts val="2400"/>
              <a:buNone/>
              <a:defRPr sz="2400">
                <a:solidFill>
                  <a:schemeClr val="accent4"/>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667" name="Google Shape;667;g1be79b0d0fb_2_668" descr="Oregon Department of Education Logo"/>
          <p:cNvPicPr preferRelativeResize="0"/>
          <p:nvPr/>
        </p:nvPicPr>
        <p:blipFill rotWithShape="1">
          <a:blip r:embed="rId3">
            <a:alphaModFix/>
          </a:blip>
          <a:srcRect/>
          <a:stretch/>
        </p:blipFill>
        <p:spPr>
          <a:xfrm>
            <a:off x="3775327" y="160537"/>
            <a:ext cx="1195008" cy="1219011"/>
          </a:xfrm>
          <a:prstGeom prst="rect">
            <a:avLst/>
          </a:prstGeom>
          <a:noFill/>
          <a:ln>
            <a:noFill/>
          </a:ln>
        </p:spPr>
      </p:pic>
      <p:sp>
        <p:nvSpPr>
          <p:cNvPr id="668" name="Google Shape;668;g1be79b0d0fb_2_668"/>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669" name="Google Shape;669;g1be79b0d0fb_2_668"/>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matchingName="Gold_2-Section Header">
  <p:cSld name="Gold_2-Section Header">
    <p:bg>
      <p:bgPr>
        <a:solidFill>
          <a:schemeClr val="accent4"/>
        </a:solidFill>
        <a:effectLst/>
      </p:bgPr>
    </p:bg>
    <p:spTree>
      <p:nvGrpSpPr>
        <p:cNvPr id="1" name="Shape 670"/>
        <p:cNvGrpSpPr/>
        <p:nvPr/>
      </p:nvGrpSpPr>
      <p:grpSpPr>
        <a:xfrm>
          <a:off x="0" y="0"/>
          <a:ext cx="0" cy="0"/>
          <a:chOff x="0" y="0"/>
          <a:chExt cx="0" cy="0"/>
        </a:xfrm>
      </p:grpSpPr>
      <p:sp>
        <p:nvSpPr>
          <p:cNvPr id="671" name="Google Shape;671;g1be79b0d0fb_2_677"/>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72" name="Google Shape;672;g1be79b0d0fb_2_677"/>
          <p:cNvSpPr/>
          <p:nvPr/>
        </p:nvSpPr>
        <p:spPr>
          <a:xfrm>
            <a:off x="154640" y="1866568"/>
            <a:ext cx="8831100" cy="1425300"/>
          </a:xfrm>
          <a:prstGeom prst="rect">
            <a:avLst/>
          </a:prstGeom>
          <a:solidFill>
            <a:srgbClr val="FAF5E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Calibri"/>
              <a:ea typeface="Calibri"/>
              <a:cs typeface="Calibri"/>
              <a:sym typeface="Calibri"/>
            </a:endParaRPr>
          </a:p>
        </p:txBody>
      </p:sp>
      <p:sp>
        <p:nvSpPr>
          <p:cNvPr id="673" name="Google Shape;673;g1be79b0d0fb_2_677"/>
          <p:cNvSpPr txBox="1">
            <a:spLocks noGrp="1"/>
          </p:cNvSpPr>
          <p:nvPr>
            <p:ph type="ctrTitle"/>
          </p:nvPr>
        </p:nvSpPr>
        <p:spPr>
          <a:xfrm>
            <a:off x="537883" y="1866568"/>
            <a:ext cx="8088300" cy="1425300"/>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accent4"/>
              </a:buClr>
              <a:buSzPts val="6800"/>
              <a:buFont typeface="Calibri"/>
              <a:buNone/>
              <a:defRPr sz="6800">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4" name="Google Shape;674;g1be79b0d0fb_2_677"/>
          <p:cNvSpPr txBox="1">
            <a:spLocks noGrp="1"/>
          </p:cNvSpPr>
          <p:nvPr>
            <p:ph type="dt" idx="10"/>
          </p:nvPr>
        </p:nvSpPr>
        <p:spPr>
          <a:xfrm>
            <a:off x="2891118" y="4604845"/>
            <a:ext cx="3381900" cy="2739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675" name="Google Shape;675;g1be79b0d0fb_2_677"/>
          <p:cNvSpPr txBox="1">
            <a:spLocks noGrp="1"/>
          </p:cNvSpPr>
          <p:nvPr>
            <p:ph type="ftr" idx="11"/>
          </p:nvPr>
        </p:nvSpPr>
        <p:spPr>
          <a:xfrm>
            <a:off x="537882" y="4604845"/>
            <a:ext cx="2148000" cy="2739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676" name="Google Shape;676;g1be79b0d0fb_2_677"/>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677" name="Google Shape;677;g1be79b0d0fb_2_677" descr="Oregon Department of Education Logo"/>
          <p:cNvPicPr preferRelativeResize="0"/>
          <p:nvPr/>
        </p:nvPicPr>
        <p:blipFill rotWithShape="1">
          <a:blip r:embed="rId2">
            <a:alphaModFix/>
          </a:blip>
          <a:srcRect/>
          <a:stretch/>
        </p:blipFill>
        <p:spPr>
          <a:xfrm>
            <a:off x="3775327" y="160537"/>
            <a:ext cx="1195008" cy="1219011"/>
          </a:xfrm>
          <a:prstGeom prst="rect">
            <a:avLst/>
          </a:prstGeom>
          <a:noFill/>
          <a:ln>
            <a:noFill/>
          </a:ln>
        </p:spPr>
      </p:pic>
      <p:sp>
        <p:nvSpPr>
          <p:cNvPr id="678" name="Google Shape;678;g1be79b0d0fb_2_677"/>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matchingName="Gold_4-Content with Caption">
  <p:cSld name="Gold_4-Content with Caption">
    <p:bg>
      <p:bgPr>
        <a:solidFill>
          <a:schemeClr val="accent4"/>
        </a:solidFill>
        <a:effectLst/>
      </p:bgPr>
    </p:bg>
    <p:spTree>
      <p:nvGrpSpPr>
        <p:cNvPr id="1" name="Shape 679"/>
        <p:cNvGrpSpPr/>
        <p:nvPr/>
      </p:nvGrpSpPr>
      <p:grpSpPr>
        <a:xfrm>
          <a:off x="0" y="0"/>
          <a:ext cx="0" cy="0"/>
          <a:chOff x="0" y="0"/>
          <a:chExt cx="0" cy="0"/>
        </a:xfrm>
      </p:grpSpPr>
      <p:sp>
        <p:nvSpPr>
          <p:cNvPr id="680" name="Google Shape;680;g1be79b0d0fb_2_693"/>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81" name="Google Shape;681;g1be79b0d0fb_2_693"/>
          <p:cNvSpPr/>
          <p:nvPr/>
        </p:nvSpPr>
        <p:spPr>
          <a:xfrm>
            <a:off x="154642" y="161365"/>
            <a:ext cx="3547800" cy="4824300"/>
          </a:xfrm>
          <a:prstGeom prst="rect">
            <a:avLst/>
          </a:prstGeom>
          <a:solidFill>
            <a:srgbClr val="FAF5E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82" name="Google Shape;682;g1be79b0d0fb_2_693"/>
          <p:cNvSpPr txBox="1">
            <a:spLocks noGrp="1"/>
          </p:cNvSpPr>
          <p:nvPr>
            <p:ph type="title"/>
          </p:nvPr>
        </p:nvSpPr>
        <p:spPr>
          <a:xfrm>
            <a:off x="537883" y="584734"/>
            <a:ext cx="2949000" cy="19038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4"/>
              </a:buClr>
              <a:buSzPts val="4400"/>
              <a:buFont typeface="Calibri"/>
              <a:buNone/>
              <a:defRPr sz="4400">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3" name="Google Shape;683;g1be79b0d0fb_2_693"/>
          <p:cNvSpPr txBox="1">
            <a:spLocks noGrp="1"/>
          </p:cNvSpPr>
          <p:nvPr>
            <p:ph type="body" idx="1"/>
          </p:nvPr>
        </p:nvSpPr>
        <p:spPr>
          <a:xfrm>
            <a:off x="3887391" y="584735"/>
            <a:ext cx="4629300" cy="3811200"/>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81000" algn="l">
              <a:lnSpc>
                <a:spcPct val="90000"/>
              </a:lnSpc>
              <a:spcBef>
                <a:spcPts val="500"/>
              </a:spcBef>
              <a:spcAft>
                <a:spcPts val="0"/>
              </a:spcAft>
              <a:buClr>
                <a:schemeClr val="dk1"/>
              </a:buClr>
              <a:buSzPts val="2400"/>
              <a:buChar char="•"/>
              <a:defRPr sz="2400"/>
            </a:lvl2pPr>
            <a:lvl3pPr marL="1371600" lvl="2" indent="-381000" algn="l">
              <a:lnSpc>
                <a:spcPct val="90000"/>
              </a:lnSpc>
              <a:spcBef>
                <a:spcPts val="500"/>
              </a:spcBef>
              <a:spcAft>
                <a:spcPts val="0"/>
              </a:spcAft>
              <a:buClr>
                <a:schemeClr val="dk1"/>
              </a:buClr>
              <a:buSzPts val="2400"/>
              <a:buChar char="•"/>
              <a:defRPr sz="2400"/>
            </a:lvl3pPr>
            <a:lvl4pPr marL="1828800" lvl="3" indent="-381000" algn="l">
              <a:lnSpc>
                <a:spcPct val="90000"/>
              </a:lnSpc>
              <a:spcBef>
                <a:spcPts val="500"/>
              </a:spcBef>
              <a:spcAft>
                <a:spcPts val="0"/>
              </a:spcAft>
              <a:buClr>
                <a:schemeClr val="dk1"/>
              </a:buClr>
              <a:buSzPts val="2400"/>
              <a:buChar char="•"/>
              <a:defRPr sz="2400"/>
            </a:lvl4pPr>
            <a:lvl5pPr marL="2286000" lvl="4" indent="-381000" algn="l">
              <a:lnSpc>
                <a:spcPct val="90000"/>
              </a:lnSpc>
              <a:spcBef>
                <a:spcPts val="500"/>
              </a:spcBef>
              <a:spcAft>
                <a:spcPts val="0"/>
              </a:spcAft>
              <a:buClr>
                <a:schemeClr val="dk1"/>
              </a:buClr>
              <a:buSzPts val="2400"/>
              <a:buChar char="•"/>
              <a:defRPr sz="24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84" name="Google Shape;684;g1be79b0d0fb_2_693"/>
          <p:cNvSpPr>
            <a:spLocks noGrp="1"/>
          </p:cNvSpPr>
          <p:nvPr>
            <p:ph type="pic" idx="2"/>
          </p:nvPr>
        </p:nvSpPr>
        <p:spPr>
          <a:xfrm>
            <a:off x="537883" y="2655094"/>
            <a:ext cx="2949000" cy="1740600"/>
          </a:xfrm>
          <a:prstGeom prst="rect">
            <a:avLst/>
          </a:prstGeom>
          <a:noFill/>
          <a:ln>
            <a:noFill/>
          </a:ln>
        </p:spPr>
      </p:sp>
      <p:sp>
        <p:nvSpPr>
          <p:cNvPr id="685" name="Google Shape;685;g1be79b0d0fb_2_693"/>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686" name="Google Shape;686;g1be79b0d0fb_2_693"/>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matchingName="Gold_6-Two Content">
  <p:cSld name="Gold_6-Two Content">
    <p:bg>
      <p:bgPr>
        <a:solidFill>
          <a:schemeClr val="accent4"/>
        </a:solidFill>
        <a:effectLst/>
      </p:bgPr>
    </p:bg>
    <p:spTree>
      <p:nvGrpSpPr>
        <p:cNvPr id="1" name="Shape 687"/>
        <p:cNvGrpSpPr/>
        <p:nvPr/>
      </p:nvGrpSpPr>
      <p:grpSpPr>
        <a:xfrm>
          <a:off x="0" y="0"/>
          <a:ext cx="0" cy="0"/>
          <a:chOff x="0" y="0"/>
          <a:chExt cx="0" cy="0"/>
        </a:xfrm>
      </p:grpSpPr>
      <p:sp>
        <p:nvSpPr>
          <p:cNvPr id="688" name="Google Shape;688;g1be79b0d0fb_2_706"/>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4"/>
              </a:buClr>
              <a:buSzPts val="4400"/>
              <a:buFont typeface="Calibri"/>
              <a:buNone/>
              <a:defRPr>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9" name="Google Shape;689;g1be79b0d0fb_2_706"/>
          <p:cNvSpPr txBox="1">
            <a:spLocks noGrp="1"/>
          </p:cNvSpPr>
          <p:nvPr>
            <p:ph type="body" idx="1"/>
          </p:nvPr>
        </p:nvSpPr>
        <p:spPr>
          <a:xfrm>
            <a:off x="537882" y="1369219"/>
            <a:ext cx="3976800" cy="30795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0" name="Google Shape;690;g1be79b0d0fb_2_706"/>
          <p:cNvSpPr txBox="1">
            <a:spLocks noGrp="1"/>
          </p:cNvSpPr>
          <p:nvPr>
            <p:ph type="body" idx="2"/>
          </p:nvPr>
        </p:nvSpPr>
        <p:spPr>
          <a:xfrm>
            <a:off x="4629150" y="1369219"/>
            <a:ext cx="3997200" cy="30795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1" name="Google Shape;691;g1be79b0d0fb_2_706"/>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692" name="Google Shape;692;g1be79b0d0fb_2_706"/>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matchingName="Gold_9-Blank">
  <p:cSld name="Gold_9-Blank">
    <p:bg>
      <p:bgPr>
        <a:solidFill>
          <a:schemeClr val="accent4"/>
        </a:solidFill>
        <a:effectLst/>
      </p:bgPr>
    </p:bg>
    <p:spTree>
      <p:nvGrpSpPr>
        <p:cNvPr id="1" name="Shape 693"/>
        <p:cNvGrpSpPr/>
        <p:nvPr/>
      </p:nvGrpSpPr>
      <p:grpSpPr>
        <a:xfrm>
          <a:off x="0" y="0"/>
          <a:ext cx="0" cy="0"/>
          <a:chOff x="0" y="0"/>
          <a:chExt cx="0" cy="0"/>
        </a:xfrm>
      </p:grpSpPr>
      <p:sp>
        <p:nvSpPr>
          <p:cNvPr id="694" name="Google Shape;694;g1be79b0d0fb_2_725"/>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v</a:t>
            </a:r>
            <a:endParaRPr sz="1400" b="0" i="0" u="none" strike="noStrike" cap="none">
              <a:solidFill>
                <a:srgbClr val="000000"/>
              </a:solidFill>
              <a:latin typeface="Arial"/>
              <a:ea typeface="Arial"/>
              <a:cs typeface="Arial"/>
              <a:sym typeface="Arial"/>
            </a:endParaRPr>
          </a:p>
        </p:txBody>
      </p:sp>
      <p:sp>
        <p:nvSpPr>
          <p:cNvPr id="695" name="Google Shape;695;g1be79b0d0fb_2_725"/>
          <p:cNvSpPr txBox="1">
            <a:spLocks noGrp="1"/>
          </p:cNvSpPr>
          <p:nvPr>
            <p:ph type="body" idx="1"/>
          </p:nvPr>
        </p:nvSpPr>
        <p:spPr>
          <a:xfrm>
            <a:off x="537882" y="494969"/>
            <a:ext cx="8088300" cy="4049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6" name="Google Shape;696;g1be79b0d0fb_2_725"/>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697" name="Google Shape;697;g1be79b0d0fb_2_725"/>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matchingName="Gold_10-Large Type">
  <p:cSld name="Gold_10-Large Type">
    <p:bg>
      <p:bgPr>
        <a:solidFill>
          <a:schemeClr val="accent4"/>
        </a:solidFill>
        <a:effectLst/>
      </p:bgPr>
    </p:bg>
    <p:spTree>
      <p:nvGrpSpPr>
        <p:cNvPr id="1" name="Shape 698"/>
        <p:cNvGrpSpPr/>
        <p:nvPr/>
      </p:nvGrpSpPr>
      <p:grpSpPr>
        <a:xfrm>
          <a:off x="0" y="0"/>
          <a:ext cx="0" cy="0"/>
          <a:chOff x="0" y="0"/>
          <a:chExt cx="0" cy="0"/>
        </a:xfrm>
      </p:grpSpPr>
      <p:sp>
        <p:nvSpPr>
          <p:cNvPr id="699" name="Google Shape;699;g1be79b0d0fb_2_730"/>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700" name="Google Shape;700;g1be79b0d0fb_2_730" descr="Decorative line break"/>
          <p:cNvPicPr preferRelativeResize="0"/>
          <p:nvPr/>
        </p:nvPicPr>
        <p:blipFill rotWithShape="1">
          <a:blip r:embed="rId2">
            <a:alphaModFix/>
          </a:blip>
          <a:srcRect/>
          <a:stretch/>
        </p:blipFill>
        <p:spPr>
          <a:xfrm>
            <a:off x="4089652" y="2886671"/>
            <a:ext cx="723521" cy="13716"/>
          </a:xfrm>
          <a:prstGeom prst="rect">
            <a:avLst/>
          </a:prstGeom>
          <a:noFill/>
          <a:ln>
            <a:noFill/>
          </a:ln>
        </p:spPr>
      </p:pic>
      <p:sp>
        <p:nvSpPr>
          <p:cNvPr id="701" name="Google Shape;701;g1be79b0d0fb_2_730"/>
          <p:cNvSpPr txBox="1">
            <a:spLocks noGrp="1"/>
          </p:cNvSpPr>
          <p:nvPr>
            <p:ph type="ctrTitle"/>
          </p:nvPr>
        </p:nvSpPr>
        <p:spPr>
          <a:xfrm>
            <a:off x="1143000" y="1124344"/>
            <a:ext cx="6858000" cy="17907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accent4"/>
              </a:buClr>
              <a:buSzPts val="12000"/>
              <a:buFont typeface="Calibri"/>
              <a:buNone/>
              <a:defRPr sz="12000">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2" name="Google Shape;702;g1be79b0d0fb_2_730"/>
          <p:cNvSpPr txBox="1">
            <a:spLocks noGrp="1"/>
          </p:cNvSpPr>
          <p:nvPr>
            <p:ph type="subTitle" idx="1"/>
          </p:nvPr>
        </p:nvSpPr>
        <p:spPr>
          <a:xfrm>
            <a:off x="1143000" y="3002388"/>
            <a:ext cx="6858000" cy="6603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accent4"/>
              </a:buClr>
              <a:buSzPts val="2400"/>
              <a:buNone/>
              <a:defRPr sz="2400">
                <a:solidFill>
                  <a:schemeClr val="accent4"/>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703" name="Google Shape;703;g1be79b0d0fb_2_730"/>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704" name="Google Shape;704;g1be79b0d0fb_2_730"/>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matchingName="Gold_11-Follow Us">
  <p:cSld name="Gold_11-Follow Us">
    <p:bg>
      <p:bgPr>
        <a:solidFill>
          <a:schemeClr val="accent4"/>
        </a:solidFill>
        <a:effectLst/>
      </p:bgPr>
    </p:bg>
    <p:spTree>
      <p:nvGrpSpPr>
        <p:cNvPr id="1" name="Shape 705"/>
        <p:cNvGrpSpPr/>
        <p:nvPr/>
      </p:nvGrpSpPr>
      <p:grpSpPr>
        <a:xfrm>
          <a:off x="0" y="0"/>
          <a:ext cx="0" cy="0"/>
          <a:chOff x="0" y="0"/>
          <a:chExt cx="0" cy="0"/>
        </a:xfrm>
      </p:grpSpPr>
      <p:sp>
        <p:nvSpPr>
          <p:cNvPr id="706" name="Google Shape;706;g1be79b0d0fb_2_737"/>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707" name="Google Shape;707;g1be79b0d0fb_2_737" descr="Decorative line break"/>
          <p:cNvPicPr preferRelativeResize="0"/>
          <p:nvPr/>
        </p:nvPicPr>
        <p:blipFill rotWithShape="1">
          <a:blip r:embed="rId2">
            <a:alphaModFix/>
          </a:blip>
          <a:srcRect/>
          <a:stretch/>
        </p:blipFill>
        <p:spPr>
          <a:xfrm>
            <a:off x="4089652" y="2886671"/>
            <a:ext cx="723521" cy="13716"/>
          </a:xfrm>
          <a:prstGeom prst="rect">
            <a:avLst/>
          </a:prstGeom>
          <a:noFill/>
          <a:ln>
            <a:noFill/>
          </a:ln>
        </p:spPr>
      </p:pic>
      <p:sp>
        <p:nvSpPr>
          <p:cNvPr id="708" name="Google Shape;708;g1be79b0d0fb_2_737"/>
          <p:cNvSpPr txBox="1">
            <a:spLocks noGrp="1"/>
          </p:cNvSpPr>
          <p:nvPr>
            <p:ph type="ctrTitle"/>
          </p:nvPr>
        </p:nvSpPr>
        <p:spPr>
          <a:xfrm>
            <a:off x="1143000" y="1124344"/>
            <a:ext cx="6858000" cy="17907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accent4"/>
              </a:buClr>
              <a:buSzPts val="12000"/>
              <a:buFont typeface="Calibri"/>
              <a:buNone/>
              <a:defRPr sz="12000">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709" name="Google Shape;709;g1be79b0d0fb_2_737" descr="Twitter icon"/>
          <p:cNvPicPr preferRelativeResize="0"/>
          <p:nvPr/>
        </p:nvPicPr>
        <p:blipFill rotWithShape="1">
          <a:blip r:embed="rId3">
            <a:alphaModFix/>
          </a:blip>
          <a:srcRect/>
          <a:stretch/>
        </p:blipFill>
        <p:spPr>
          <a:xfrm>
            <a:off x="2038718" y="3032551"/>
            <a:ext cx="281272" cy="281273"/>
          </a:xfrm>
          <a:prstGeom prst="rect">
            <a:avLst/>
          </a:prstGeom>
          <a:noFill/>
          <a:ln>
            <a:noFill/>
          </a:ln>
        </p:spPr>
      </p:pic>
      <p:pic>
        <p:nvPicPr>
          <p:cNvPr id="710" name="Google Shape;710;g1be79b0d0fb_2_737" descr="Facebook icon"/>
          <p:cNvPicPr preferRelativeResize="0"/>
          <p:nvPr/>
        </p:nvPicPr>
        <p:blipFill rotWithShape="1">
          <a:blip r:embed="rId4">
            <a:alphaModFix/>
          </a:blip>
          <a:srcRect/>
          <a:stretch/>
        </p:blipFill>
        <p:spPr>
          <a:xfrm>
            <a:off x="6768720" y="3032551"/>
            <a:ext cx="281273" cy="281273"/>
          </a:xfrm>
          <a:prstGeom prst="rect">
            <a:avLst/>
          </a:prstGeom>
          <a:noFill/>
          <a:ln>
            <a:noFill/>
          </a:ln>
        </p:spPr>
      </p:pic>
      <p:sp>
        <p:nvSpPr>
          <p:cNvPr id="711" name="Google Shape;711;g1be79b0d0fb_2_737"/>
          <p:cNvSpPr txBox="1"/>
          <p:nvPr/>
        </p:nvSpPr>
        <p:spPr>
          <a:xfrm>
            <a:off x="2038718" y="3032551"/>
            <a:ext cx="5105100" cy="8310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accent1"/>
              </a:buClr>
              <a:buSzPts val="2400"/>
              <a:buFont typeface="Calibri"/>
              <a:buNone/>
            </a:pPr>
            <a:r>
              <a:rPr lang="en-US" sz="2400" b="0" i="0" u="none" strike="noStrike" cap="none">
                <a:solidFill>
                  <a:schemeClr val="accent1"/>
                </a:solidFill>
                <a:latin typeface="Calibri"/>
                <a:ea typeface="Calibri"/>
                <a:cs typeface="Calibri"/>
                <a:sym typeface="Calibri"/>
              </a:rPr>
              <a:t>twitter.com/ORDeptEd | fb.com/ORDeptEd</a:t>
            </a:r>
            <a:endParaRPr sz="2400" b="0" i="0" u="none" strike="noStrike" cap="none">
              <a:solidFill>
                <a:schemeClr val="accent1"/>
              </a:solidFill>
              <a:latin typeface="Calibri"/>
              <a:ea typeface="Calibri"/>
              <a:cs typeface="Calibri"/>
              <a:sym typeface="Calibri"/>
            </a:endParaRPr>
          </a:p>
        </p:txBody>
      </p:sp>
      <p:sp>
        <p:nvSpPr>
          <p:cNvPr id="712" name="Google Shape;712;g1be79b0d0fb_2_737"/>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713" name="Google Shape;713;g1be79b0d0fb_2_737"/>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matchingName="Orange_1-Title Slide">
  <p:cSld name="Orange_1-Title Slide">
    <p:bg>
      <p:bgPr>
        <a:solidFill>
          <a:schemeClr val="accent3"/>
        </a:solidFill>
        <a:effectLst/>
      </p:bgPr>
    </p:bg>
    <p:spTree>
      <p:nvGrpSpPr>
        <p:cNvPr id="1" name="Shape 714"/>
        <p:cNvGrpSpPr/>
        <p:nvPr/>
      </p:nvGrpSpPr>
      <p:grpSpPr>
        <a:xfrm>
          <a:off x="0" y="0"/>
          <a:ext cx="0" cy="0"/>
          <a:chOff x="0" y="0"/>
          <a:chExt cx="0" cy="0"/>
        </a:xfrm>
      </p:grpSpPr>
      <p:sp>
        <p:nvSpPr>
          <p:cNvPr id="715" name="Google Shape;715;g1be79b0d0fb_2_746"/>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16" name="Google Shape;716;g1be79b0d0fb_2_746"/>
          <p:cNvSpPr/>
          <p:nvPr/>
        </p:nvSpPr>
        <p:spPr>
          <a:xfrm>
            <a:off x="154641" y="4461062"/>
            <a:ext cx="8831100" cy="524400"/>
          </a:xfrm>
          <a:prstGeom prst="rect">
            <a:avLst/>
          </a:prstGeom>
          <a:solidFill>
            <a:srgbClr val="FCEDE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717" name="Google Shape;717;g1be79b0d0fb_2_746" descr="Decorative line break"/>
          <p:cNvPicPr preferRelativeResize="0"/>
          <p:nvPr/>
        </p:nvPicPr>
        <p:blipFill rotWithShape="1">
          <a:blip r:embed="rId2">
            <a:alphaModFix/>
          </a:blip>
          <a:srcRect/>
          <a:stretch/>
        </p:blipFill>
        <p:spPr>
          <a:xfrm>
            <a:off x="4089652" y="2604100"/>
            <a:ext cx="723521" cy="13716"/>
          </a:xfrm>
          <a:prstGeom prst="rect">
            <a:avLst/>
          </a:prstGeom>
          <a:noFill/>
          <a:ln>
            <a:noFill/>
          </a:ln>
        </p:spPr>
      </p:pic>
      <p:sp>
        <p:nvSpPr>
          <p:cNvPr id="718" name="Google Shape;718;g1be79b0d0fb_2_746"/>
          <p:cNvSpPr txBox="1">
            <a:spLocks noGrp="1"/>
          </p:cNvSpPr>
          <p:nvPr>
            <p:ph type="ctrTitle"/>
          </p:nvPr>
        </p:nvSpPr>
        <p:spPr>
          <a:xfrm>
            <a:off x="1143000" y="1865026"/>
            <a:ext cx="6858000" cy="7674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accent3"/>
              </a:buClr>
              <a:buSzPts val="5400"/>
              <a:buFont typeface="Calibri"/>
              <a:buNone/>
              <a:defRPr sz="5400">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9" name="Google Shape;719;g1be79b0d0fb_2_746"/>
          <p:cNvSpPr txBox="1">
            <a:spLocks noGrp="1"/>
          </p:cNvSpPr>
          <p:nvPr>
            <p:ph type="subTitle" idx="1"/>
          </p:nvPr>
        </p:nvSpPr>
        <p:spPr>
          <a:xfrm>
            <a:off x="1143000" y="2701528"/>
            <a:ext cx="6858000" cy="12417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accent3"/>
              </a:buClr>
              <a:buSzPts val="2400"/>
              <a:buNone/>
              <a:defRPr sz="2400">
                <a:solidFill>
                  <a:schemeClr val="accent3"/>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720" name="Google Shape;720;g1be79b0d0fb_2_746" descr="Oregon Department of Education Logo"/>
          <p:cNvPicPr preferRelativeResize="0"/>
          <p:nvPr/>
        </p:nvPicPr>
        <p:blipFill rotWithShape="1">
          <a:blip r:embed="rId3">
            <a:alphaModFix/>
          </a:blip>
          <a:srcRect/>
          <a:stretch/>
        </p:blipFill>
        <p:spPr>
          <a:xfrm>
            <a:off x="3775327" y="160537"/>
            <a:ext cx="1195008" cy="1219011"/>
          </a:xfrm>
          <a:prstGeom prst="rect">
            <a:avLst/>
          </a:prstGeom>
          <a:noFill/>
          <a:ln>
            <a:noFill/>
          </a:ln>
        </p:spPr>
      </p:pic>
      <p:sp>
        <p:nvSpPr>
          <p:cNvPr id="721" name="Google Shape;721;g1be79b0d0fb_2_746"/>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722" name="Google Shape;722;g1be79b0d0fb_2_746"/>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matchingName="Orange_3-Title Bar and Content">
  <p:cSld name="Orange_3-Title Bar and Content">
    <p:bg>
      <p:bgPr>
        <a:solidFill>
          <a:schemeClr val="accent3"/>
        </a:solidFill>
        <a:effectLst/>
      </p:bgPr>
    </p:bg>
    <p:spTree>
      <p:nvGrpSpPr>
        <p:cNvPr id="1" name="Shape 723"/>
        <p:cNvGrpSpPr/>
        <p:nvPr/>
      </p:nvGrpSpPr>
      <p:grpSpPr>
        <a:xfrm>
          <a:off x="0" y="0"/>
          <a:ext cx="0" cy="0"/>
          <a:chOff x="0" y="0"/>
          <a:chExt cx="0" cy="0"/>
        </a:xfrm>
      </p:grpSpPr>
      <p:sp>
        <p:nvSpPr>
          <p:cNvPr id="724" name="Google Shape;724;g1be79b0d0fb_2_762"/>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25" name="Google Shape;725;g1be79b0d0fb_2_762"/>
          <p:cNvSpPr/>
          <p:nvPr/>
        </p:nvSpPr>
        <p:spPr>
          <a:xfrm>
            <a:off x="154641" y="161365"/>
            <a:ext cx="8831100" cy="1048200"/>
          </a:xfrm>
          <a:prstGeom prst="rect">
            <a:avLst/>
          </a:prstGeom>
          <a:solidFill>
            <a:srgbClr val="FCEDE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26" name="Google Shape;726;g1be79b0d0fb_2_762"/>
          <p:cNvSpPr txBox="1">
            <a:spLocks noGrp="1"/>
          </p:cNvSpPr>
          <p:nvPr>
            <p:ph type="body" idx="1"/>
          </p:nvPr>
        </p:nvSpPr>
        <p:spPr>
          <a:xfrm>
            <a:off x="537882" y="1369219"/>
            <a:ext cx="8088300" cy="30819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27" name="Google Shape;727;g1be79b0d0fb_2_762"/>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3"/>
              </a:buClr>
              <a:buSzPts val="4400"/>
              <a:buFont typeface="Calibri"/>
              <a:buNone/>
              <a:defRPr>
                <a:solidFill>
                  <a:schemeClr val="accent3"/>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8" name="Google Shape;728;g1be79b0d0fb_2_762"/>
          <p:cNvSpPr txBox="1"/>
          <p:nvPr/>
        </p:nvSpPr>
        <p:spPr>
          <a:xfrm>
            <a:off x="537882" y="4641037"/>
            <a:ext cx="5735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595959"/>
                </a:solidFill>
                <a:latin typeface="Calibri"/>
                <a:ea typeface="Calibri"/>
                <a:cs typeface="Calibri"/>
                <a:sym typeface="Calibri"/>
              </a:rPr>
              <a:t>Oregon Department of Education</a:t>
            </a:r>
            <a:endParaRPr sz="1400" b="0" i="0" u="none" strike="noStrike" cap="none">
              <a:solidFill>
                <a:srgbClr val="000000"/>
              </a:solidFill>
              <a:latin typeface="Arial"/>
              <a:ea typeface="Arial"/>
              <a:cs typeface="Arial"/>
              <a:sym typeface="Arial"/>
            </a:endParaRPr>
          </a:p>
        </p:txBody>
      </p:sp>
      <p:sp>
        <p:nvSpPr>
          <p:cNvPr id="729" name="Google Shape;729;g1be79b0d0fb_2_762"/>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image" Target="../media/image1.png"/><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80.xml"/><Relationship Id="rId18" Type="http://schemas.openxmlformats.org/officeDocument/2006/relationships/slideLayout" Target="../slideLayouts/slideLayout85.xml"/><Relationship Id="rId26" Type="http://schemas.openxmlformats.org/officeDocument/2006/relationships/slideLayout" Target="../slideLayouts/slideLayout93.xml"/><Relationship Id="rId39" Type="http://schemas.openxmlformats.org/officeDocument/2006/relationships/slideLayout" Target="../slideLayouts/slideLayout106.xml"/><Relationship Id="rId21" Type="http://schemas.openxmlformats.org/officeDocument/2006/relationships/slideLayout" Target="../slideLayouts/slideLayout88.xml"/><Relationship Id="rId34" Type="http://schemas.openxmlformats.org/officeDocument/2006/relationships/slideLayout" Target="../slideLayouts/slideLayout101.xml"/><Relationship Id="rId42" Type="http://schemas.openxmlformats.org/officeDocument/2006/relationships/slideLayout" Target="../slideLayouts/slideLayout109.xml"/><Relationship Id="rId47" Type="http://schemas.openxmlformats.org/officeDocument/2006/relationships/slideLayout" Target="../slideLayouts/slideLayout114.xml"/><Relationship Id="rId50" Type="http://schemas.openxmlformats.org/officeDocument/2006/relationships/slideLayout" Target="../slideLayouts/slideLayout117.xml"/><Relationship Id="rId55" Type="http://schemas.openxmlformats.org/officeDocument/2006/relationships/slideLayout" Target="../slideLayouts/slideLayout122.xml"/><Relationship Id="rId7" Type="http://schemas.openxmlformats.org/officeDocument/2006/relationships/slideLayout" Target="../slideLayouts/slideLayout74.xml"/><Relationship Id="rId2" Type="http://schemas.openxmlformats.org/officeDocument/2006/relationships/slideLayout" Target="../slideLayouts/slideLayout69.xml"/><Relationship Id="rId16" Type="http://schemas.openxmlformats.org/officeDocument/2006/relationships/slideLayout" Target="../slideLayouts/slideLayout83.xml"/><Relationship Id="rId29" Type="http://schemas.openxmlformats.org/officeDocument/2006/relationships/slideLayout" Target="../slideLayouts/slideLayout96.xml"/><Relationship Id="rId11" Type="http://schemas.openxmlformats.org/officeDocument/2006/relationships/slideLayout" Target="../slideLayouts/slideLayout78.xml"/><Relationship Id="rId24" Type="http://schemas.openxmlformats.org/officeDocument/2006/relationships/slideLayout" Target="../slideLayouts/slideLayout91.xml"/><Relationship Id="rId32" Type="http://schemas.openxmlformats.org/officeDocument/2006/relationships/slideLayout" Target="../slideLayouts/slideLayout99.xml"/><Relationship Id="rId37" Type="http://schemas.openxmlformats.org/officeDocument/2006/relationships/slideLayout" Target="../slideLayouts/slideLayout104.xml"/><Relationship Id="rId40" Type="http://schemas.openxmlformats.org/officeDocument/2006/relationships/slideLayout" Target="../slideLayouts/slideLayout107.xml"/><Relationship Id="rId45" Type="http://schemas.openxmlformats.org/officeDocument/2006/relationships/slideLayout" Target="../slideLayouts/slideLayout112.xml"/><Relationship Id="rId53" Type="http://schemas.openxmlformats.org/officeDocument/2006/relationships/slideLayout" Target="../slideLayouts/slideLayout120.xml"/><Relationship Id="rId58" Type="http://schemas.openxmlformats.org/officeDocument/2006/relationships/slideLayout" Target="../slideLayouts/slideLayout125.xml"/><Relationship Id="rId5" Type="http://schemas.openxmlformats.org/officeDocument/2006/relationships/slideLayout" Target="../slideLayouts/slideLayout72.xml"/><Relationship Id="rId61" Type="http://schemas.openxmlformats.org/officeDocument/2006/relationships/theme" Target="../theme/theme2.xml"/><Relationship Id="rId19" Type="http://schemas.openxmlformats.org/officeDocument/2006/relationships/slideLayout" Target="../slideLayouts/slideLayout86.xml"/><Relationship Id="rId14" Type="http://schemas.openxmlformats.org/officeDocument/2006/relationships/slideLayout" Target="../slideLayouts/slideLayout81.xml"/><Relationship Id="rId22" Type="http://schemas.openxmlformats.org/officeDocument/2006/relationships/slideLayout" Target="../slideLayouts/slideLayout89.xml"/><Relationship Id="rId27" Type="http://schemas.openxmlformats.org/officeDocument/2006/relationships/slideLayout" Target="../slideLayouts/slideLayout94.xml"/><Relationship Id="rId30" Type="http://schemas.openxmlformats.org/officeDocument/2006/relationships/slideLayout" Target="../slideLayouts/slideLayout97.xml"/><Relationship Id="rId35" Type="http://schemas.openxmlformats.org/officeDocument/2006/relationships/slideLayout" Target="../slideLayouts/slideLayout102.xml"/><Relationship Id="rId43" Type="http://schemas.openxmlformats.org/officeDocument/2006/relationships/slideLayout" Target="../slideLayouts/slideLayout110.xml"/><Relationship Id="rId48" Type="http://schemas.openxmlformats.org/officeDocument/2006/relationships/slideLayout" Target="../slideLayouts/slideLayout115.xml"/><Relationship Id="rId56" Type="http://schemas.openxmlformats.org/officeDocument/2006/relationships/slideLayout" Target="../slideLayouts/slideLayout123.xml"/><Relationship Id="rId8" Type="http://schemas.openxmlformats.org/officeDocument/2006/relationships/slideLayout" Target="../slideLayouts/slideLayout75.xml"/><Relationship Id="rId51" Type="http://schemas.openxmlformats.org/officeDocument/2006/relationships/slideLayout" Target="../slideLayouts/slideLayout118.xml"/><Relationship Id="rId3" Type="http://schemas.openxmlformats.org/officeDocument/2006/relationships/slideLayout" Target="../slideLayouts/slideLayout70.xml"/><Relationship Id="rId12" Type="http://schemas.openxmlformats.org/officeDocument/2006/relationships/slideLayout" Target="../slideLayouts/slideLayout79.xml"/><Relationship Id="rId17" Type="http://schemas.openxmlformats.org/officeDocument/2006/relationships/slideLayout" Target="../slideLayouts/slideLayout84.xml"/><Relationship Id="rId25" Type="http://schemas.openxmlformats.org/officeDocument/2006/relationships/slideLayout" Target="../slideLayouts/slideLayout92.xml"/><Relationship Id="rId33" Type="http://schemas.openxmlformats.org/officeDocument/2006/relationships/slideLayout" Target="../slideLayouts/slideLayout100.xml"/><Relationship Id="rId38" Type="http://schemas.openxmlformats.org/officeDocument/2006/relationships/slideLayout" Target="../slideLayouts/slideLayout105.xml"/><Relationship Id="rId46" Type="http://schemas.openxmlformats.org/officeDocument/2006/relationships/slideLayout" Target="../slideLayouts/slideLayout113.xml"/><Relationship Id="rId59" Type="http://schemas.openxmlformats.org/officeDocument/2006/relationships/slideLayout" Target="../slideLayouts/slideLayout126.xml"/><Relationship Id="rId20" Type="http://schemas.openxmlformats.org/officeDocument/2006/relationships/slideLayout" Target="../slideLayouts/slideLayout87.xml"/><Relationship Id="rId41" Type="http://schemas.openxmlformats.org/officeDocument/2006/relationships/slideLayout" Target="../slideLayouts/slideLayout108.xml"/><Relationship Id="rId54" Type="http://schemas.openxmlformats.org/officeDocument/2006/relationships/slideLayout" Target="../slideLayouts/slideLayout121.xml"/><Relationship Id="rId62" Type="http://schemas.openxmlformats.org/officeDocument/2006/relationships/image" Target="../media/image1.png"/><Relationship Id="rId1" Type="http://schemas.openxmlformats.org/officeDocument/2006/relationships/slideLayout" Target="../slideLayouts/slideLayout68.xml"/><Relationship Id="rId6" Type="http://schemas.openxmlformats.org/officeDocument/2006/relationships/slideLayout" Target="../slideLayouts/slideLayout73.xml"/><Relationship Id="rId15" Type="http://schemas.openxmlformats.org/officeDocument/2006/relationships/slideLayout" Target="../slideLayouts/slideLayout82.xml"/><Relationship Id="rId23" Type="http://schemas.openxmlformats.org/officeDocument/2006/relationships/slideLayout" Target="../slideLayouts/slideLayout90.xml"/><Relationship Id="rId28" Type="http://schemas.openxmlformats.org/officeDocument/2006/relationships/slideLayout" Target="../slideLayouts/slideLayout95.xml"/><Relationship Id="rId36" Type="http://schemas.openxmlformats.org/officeDocument/2006/relationships/slideLayout" Target="../slideLayouts/slideLayout103.xml"/><Relationship Id="rId49" Type="http://schemas.openxmlformats.org/officeDocument/2006/relationships/slideLayout" Target="../slideLayouts/slideLayout116.xml"/><Relationship Id="rId57" Type="http://schemas.openxmlformats.org/officeDocument/2006/relationships/slideLayout" Target="../slideLayouts/slideLayout124.xml"/><Relationship Id="rId10" Type="http://schemas.openxmlformats.org/officeDocument/2006/relationships/slideLayout" Target="../slideLayouts/slideLayout77.xml"/><Relationship Id="rId31" Type="http://schemas.openxmlformats.org/officeDocument/2006/relationships/slideLayout" Target="../slideLayouts/slideLayout98.xml"/><Relationship Id="rId44" Type="http://schemas.openxmlformats.org/officeDocument/2006/relationships/slideLayout" Target="../slideLayouts/slideLayout111.xml"/><Relationship Id="rId52" Type="http://schemas.openxmlformats.org/officeDocument/2006/relationships/slideLayout" Target="../slideLayouts/slideLayout119.xml"/><Relationship Id="rId60" Type="http://schemas.openxmlformats.org/officeDocument/2006/relationships/slideLayout" Target="../slideLayouts/slideLayout12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9"/>
        <p:cNvGrpSpPr/>
        <p:nvPr/>
      </p:nvGrpSpPr>
      <p:grpSpPr>
        <a:xfrm>
          <a:off x="0" y="0"/>
          <a:ext cx="0" cy="0"/>
          <a:chOff x="0" y="0"/>
          <a:chExt cx="0" cy="0"/>
        </a:xfrm>
      </p:grpSpPr>
      <p:sp>
        <p:nvSpPr>
          <p:cNvPr id="10" name="Google Shape;10;g1be79b0d0fb_2_1656"/>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595959"/>
              </a:solidFill>
              <a:latin typeface="Calibri"/>
              <a:ea typeface="Calibri"/>
              <a:cs typeface="Calibri"/>
              <a:sym typeface="Calibri"/>
            </a:endParaRPr>
          </a:p>
        </p:txBody>
      </p:sp>
      <p:sp>
        <p:nvSpPr>
          <p:cNvPr id="11" name="Google Shape;11;g1be79b0d0fb_2_1656"/>
          <p:cNvSpPr txBox="1">
            <a:spLocks noGrp="1"/>
          </p:cNvSpPr>
          <p:nvPr>
            <p:ph type="title"/>
          </p:nvPr>
        </p:nvSpPr>
        <p:spPr>
          <a:xfrm>
            <a:off x="537882" y="342900"/>
            <a:ext cx="8088300" cy="770100"/>
          </a:xfrm>
          <a:prstGeom prst="rect">
            <a:avLst/>
          </a:prstGeom>
          <a:noFill/>
          <a:ln>
            <a:noFill/>
          </a:ln>
        </p:spPr>
        <p:txBody>
          <a:bodyPr spcFirstLastPara="1" wrap="square" lIns="68575" tIns="34275" rIns="68575" bIns="34275" anchor="b" anchorCtr="0">
            <a:normAutofit/>
          </a:bodyPr>
          <a:lstStyle>
            <a:lvl1pPr marR="0" lvl="0" algn="l" rtl="0">
              <a:lnSpc>
                <a:spcPct val="90000"/>
              </a:lnSpc>
              <a:spcBef>
                <a:spcPts val="0"/>
              </a:spcBef>
              <a:spcAft>
                <a:spcPts val="0"/>
              </a:spcAft>
              <a:buClr>
                <a:schemeClr val="accent1"/>
              </a:buClr>
              <a:buSzPts val="3300"/>
              <a:buFont typeface="Calibri"/>
              <a:buNone/>
              <a:defRPr sz="3300" b="0" i="0" u="none" strike="noStrike" cap="none">
                <a:solidFill>
                  <a:schemeClr val="accen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12" name="Google Shape;12;g1be79b0d0fb_2_1656"/>
          <p:cNvSpPr txBox="1">
            <a:spLocks noGrp="1"/>
          </p:cNvSpPr>
          <p:nvPr>
            <p:ph type="body" idx="1"/>
          </p:nvPr>
        </p:nvSpPr>
        <p:spPr>
          <a:xfrm>
            <a:off x="537882" y="1369219"/>
            <a:ext cx="8088300" cy="3081900"/>
          </a:xfrm>
          <a:prstGeom prst="rect">
            <a:avLst/>
          </a:prstGeom>
          <a:noFill/>
          <a:ln>
            <a:noFill/>
          </a:ln>
        </p:spPr>
        <p:txBody>
          <a:bodyPr spcFirstLastPara="1" wrap="square" lIns="68575" tIns="34275" rIns="68575" bIns="34275" anchor="t" anchorCtr="0">
            <a:normAutofit/>
          </a:bodyPr>
          <a:lstStyle>
            <a:lvl1pPr marL="457200" marR="0" lvl="0" indent="-342900" algn="l" rtl="0">
              <a:lnSpc>
                <a:spcPct val="90000"/>
              </a:lnSpc>
              <a:spcBef>
                <a:spcPts val="8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13" name="Google Shape;13;g1be79b0d0fb_2_1656"/>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14" name="Google Shape;14;g1be79b0d0fb_2_1656" descr="Decorative line break"/>
          <p:cNvPicPr preferRelativeResize="0"/>
          <p:nvPr/>
        </p:nvPicPr>
        <p:blipFill rotWithShape="1">
          <a:blip r:embed="rId69">
            <a:alphaModFix/>
          </a:blip>
          <a:srcRect/>
          <a:stretch/>
        </p:blipFill>
        <p:spPr>
          <a:xfrm>
            <a:off x="603503" y="1168770"/>
            <a:ext cx="964694" cy="18288"/>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 id="2147483672" r:id="rId23"/>
    <p:sldLayoutId id="2147483673" r:id="rId24"/>
    <p:sldLayoutId id="2147483674" r:id="rId25"/>
    <p:sldLayoutId id="2147483675" r:id="rId26"/>
    <p:sldLayoutId id="2147483676" r:id="rId27"/>
    <p:sldLayoutId id="2147483677" r:id="rId28"/>
    <p:sldLayoutId id="2147483678" r:id="rId29"/>
    <p:sldLayoutId id="2147483679" r:id="rId30"/>
    <p:sldLayoutId id="2147483680" r:id="rId31"/>
    <p:sldLayoutId id="2147483681" r:id="rId32"/>
    <p:sldLayoutId id="2147483682" r:id="rId33"/>
    <p:sldLayoutId id="2147483683" r:id="rId34"/>
    <p:sldLayoutId id="2147483684" r:id="rId35"/>
    <p:sldLayoutId id="2147483685" r:id="rId36"/>
    <p:sldLayoutId id="2147483686" r:id="rId37"/>
    <p:sldLayoutId id="2147483687" r:id="rId38"/>
    <p:sldLayoutId id="2147483688" r:id="rId39"/>
    <p:sldLayoutId id="2147483689" r:id="rId40"/>
    <p:sldLayoutId id="2147483690" r:id="rId41"/>
    <p:sldLayoutId id="2147483691" r:id="rId42"/>
    <p:sldLayoutId id="2147483692" r:id="rId43"/>
    <p:sldLayoutId id="2147483693" r:id="rId44"/>
    <p:sldLayoutId id="2147483694" r:id="rId45"/>
    <p:sldLayoutId id="2147483695" r:id="rId46"/>
    <p:sldLayoutId id="2147483696" r:id="rId47"/>
    <p:sldLayoutId id="2147483697" r:id="rId48"/>
    <p:sldLayoutId id="2147483698" r:id="rId49"/>
    <p:sldLayoutId id="2147483699" r:id="rId50"/>
    <p:sldLayoutId id="2147483700" r:id="rId51"/>
    <p:sldLayoutId id="2147483701" r:id="rId52"/>
    <p:sldLayoutId id="2147483702" r:id="rId53"/>
    <p:sldLayoutId id="2147483703" r:id="rId54"/>
    <p:sldLayoutId id="2147483704" r:id="rId55"/>
    <p:sldLayoutId id="2147483705" r:id="rId56"/>
    <p:sldLayoutId id="2147483706" r:id="rId57"/>
    <p:sldLayoutId id="2147483707" r:id="rId58"/>
    <p:sldLayoutId id="2147483708" r:id="rId59"/>
    <p:sldLayoutId id="2147483709" r:id="rId60"/>
    <p:sldLayoutId id="2147483710" r:id="rId61"/>
    <p:sldLayoutId id="2147483711" r:id="rId62"/>
    <p:sldLayoutId id="2147483712" r:id="rId63"/>
    <p:sldLayoutId id="2147483713" r:id="rId64"/>
    <p:sldLayoutId id="2147483714" r:id="rId65"/>
    <p:sldLayoutId id="2147483715" r:id="rId66"/>
    <p:sldLayoutId id="2147483716" r:id="rId6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491"/>
        <p:cNvGrpSpPr/>
        <p:nvPr/>
      </p:nvGrpSpPr>
      <p:grpSpPr>
        <a:xfrm>
          <a:off x="0" y="0"/>
          <a:ext cx="0" cy="0"/>
          <a:chOff x="0" y="0"/>
          <a:chExt cx="0" cy="0"/>
        </a:xfrm>
      </p:grpSpPr>
      <p:sp>
        <p:nvSpPr>
          <p:cNvPr id="492" name="Google Shape;492;g1be79b0d0fb_2_510"/>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595959"/>
              </a:solidFill>
              <a:latin typeface="Calibri"/>
              <a:ea typeface="Calibri"/>
              <a:cs typeface="Calibri"/>
              <a:sym typeface="Calibri"/>
            </a:endParaRPr>
          </a:p>
        </p:txBody>
      </p:sp>
      <p:sp>
        <p:nvSpPr>
          <p:cNvPr id="493" name="Google Shape;493;g1be79b0d0fb_2_510"/>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lvl1pPr marR="0" lvl="0" algn="l" rtl="0">
              <a:lnSpc>
                <a:spcPct val="90000"/>
              </a:lnSpc>
              <a:spcBef>
                <a:spcPts val="0"/>
              </a:spcBef>
              <a:spcAft>
                <a:spcPts val="0"/>
              </a:spcAft>
              <a:buClr>
                <a:schemeClr val="accent1"/>
              </a:buClr>
              <a:buSzPts val="4400"/>
              <a:buFont typeface="Calibri"/>
              <a:buNone/>
              <a:defRPr sz="4400" b="0" i="0" u="none" strike="noStrike" cap="none">
                <a:solidFill>
                  <a:schemeClr val="accen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494" name="Google Shape;494;g1be79b0d0fb_2_510"/>
          <p:cNvSpPr txBox="1">
            <a:spLocks noGrp="1"/>
          </p:cNvSpPr>
          <p:nvPr>
            <p:ph type="body" idx="1"/>
          </p:nvPr>
        </p:nvSpPr>
        <p:spPr>
          <a:xfrm>
            <a:off x="537882" y="1369219"/>
            <a:ext cx="8088300" cy="3081900"/>
          </a:xfrm>
          <a:prstGeom prst="rect">
            <a:avLst/>
          </a:prstGeom>
          <a:noFill/>
          <a:ln>
            <a:noFill/>
          </a:ln>
        </p:spPr>
        <p:txBody>
          <a:bodyPr spcFirstLastPara="1" wrap="square" lIns="91425" tIns="45700" rIns="91425" bIns="45700" anchor="t" anchorCtr="0">
            <a:normAutofit/>
          </a:bodyPr>
          <a:lstStyle>
            <a:lvl1pPr marL="457200" marR="0" lvl="0" indent="-381000" algn="l" rtl="0">
              <a:lnSpc>
                <a:spcPct val="90000"/>
              </a:lnSpc>
              <a:spcBef>
                <a:spcPts val="10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4pPr>
            <a:lvl5pPr marL="2286000" marR="0" lvl="4"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95" name="Google Shape;495;g1be79b0d0fb_2_510"/>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496" name="Google Shape;496;g1be79b0d0fb_2_510" descr="Decorative line break"/>
          <p:cNvPicPr preferRelativeResize="0"/>
          <p:nvPr/>
        </p:nvPicPr>
        <p:blipFill rotWithShape="1">
          <a:blip r:embed="rId62">
            <a:alphaModFix/>
          </a:blip>
          <a:srcRect/>
          <a:stretch/>
        </p:blipFill>
        <p:spPr>
          <a:xfrm>
            <a:off x="603503" y="1168770"/>
            <a:ext cx="723521" cy="13716"/>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718" r:id="rId1"/>
    <p:sldLayoutId id="2147483719"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 id="2147483735" r:id="rId17"/>
    <p:sldLayoutId id="2147483736" r:id="rId18"/>
    <p:sldLayoutId id="2147483737" r:id="rId19"/>
    <p:sldLayoutId id="2147483738" r:id="rId20"/>
    <p:sldLayoutId id="2147483739" r:id="rId21"/>
    <p:sldLayoutId id="2147483740" r:id="rId22"/>
    <p:sldLayoutId id="2147483741" r:id="rId23"/>
    <p:sldLayoutId id="2147483742" r:id="rId24"/>
    <p:sldLayoutId id="2147483743" r:id="rId25"/>
    <p:sldLayoutId id="2147483744" r:id="rId26"/>
    <p:sldLayoutId id="2147483745" r:id="rId27"/>
    <p:sldLayoutId id="2147483746" r:id="rId28"/>
    <p:sldLayoutId id="2147483747" r:id="rId29"/>
    <p:sldLayoutId id="2147483748" r:id="rId30"/>
    <p:sldLayoutId id="2147483749" r:id="rId31"/>
    <p:sldLayoutId id="2147483750" r:id="rId32"/>
    <p:sldLayoutId id="2147483751" r:id="rId33"/>
    <p:sldLayoutId id="2147483752" r:id="rId34"/>
    <p:sldLayoutId id="2147483753" r:id="rId35"/>
    <p:sldLayoutId id="2147483754" r:id="rId36"/>
    <p:sldLayoutId id="2147483755" r:id="rId37"/>
    <p:sldLayoutId id="2147483756" r:id="rId38"/>
    <p:sldLayoutId id="2147483757" r:id="rId39"/>
    <p:sldLayoutId id="2147483758" r:id="rId40"/>
    <p:sldLayoutId id="2147483759" r:id="rId41"/>
    <p:sldLayoutId id="2147483760" r:id="rId42"/>
    <p:sldLayoutId id="2147483761" r:id="rId43"/>
    <p:sldLayoutId id="2147483762" r:id="rId44"/>
    <p:sldLayoutId id="2147483763" r:id="rId45"/>
    <p:sldLayoutId id="2147483764" r:id="rId46"/>
    <p:sldLayoutId id="2147483765" r:id="rId47"/>
    <p:sldLayoutId id="2147483766" r:id="rId48"/>
    <p:sldLayoutId id="2147483767" r:id="rId49"/>
    <p:sldLayoutId id="2147483768" r:id="rId50"/>
    <p:sldLayoutId id="2147483769" r:id="rId51"/>
    <p:sldLayoutId id="2147483770" r:id="rId52"/>
    <p:sldLayoutId id="2147483771" r:id="rId53"/>
    <p:sldLayoutId id="2147483772" r:id="rId54"/>
    <p:sldLayoutId id="2147483773" r:id="rId55"/>
    <p:sldLayoutId id="2147483774" r:id="rId56"/>
    <p:sldLayoutId id="2147483775" r:id="rId57"/>
    <p:sldLayoutId id="2147483776" r:id="rId58"/>
    <p:sldLayoutId id="2147483777" r:id="rId59"/>
    <p:sldLayoutId id="2147483778" r:id="rId6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ncalla.k12.or.us/site/handlers/filedownload.ashx?moduleinstanceid=1280&amp;dataid=3586&amp;FileName=2023-24%20Budget%20Information.pdf" TargetMode="External"/><Relationship Id="rId2" Type="http://schemas.openxmlformats.org/officeDocument/2006/relationships/notesSlide" Target="../notesSlides/notesSlide12.xml"/><Relationship Id="rId1" Type="http://schemas.openxmlformats.org/officeDocument/2006/relationships/slideLayout" Target="../slideLayouts/slideLayout7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3.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7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8.xml"/></Relationships>
</file>

<file path=ppt/slides/_rels/slide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3.xml"/><Relationship Id="rId1" Type="http://schemas.openxmlformats.org/officeDocument/2006/relationships/slideLayout" Target="../slideLayouts/slideLayout68.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69.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7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9.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7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37"/>
        <p:cNvGrpSpPr/>
        <p:nvPr/>
      </p:nvGrpSpPr>
      <p:grpSpPr>
        <a:xfrm>
          <a:off x="0" y="0"/>
          <a:ext cx="0" cy="0"/>
          <a:chOff x="0" y="0"/>
          <a:chExt cx="0" cy="0"/>
        </a:xfrm>
      </p:grpSpPr>
      <p:sp>
        <p:nvSpPr>
          <p:cNvPr id="938" name="Google Shape;938;g1be79b0d0fb_2_1650"/>
          <p:cNvSpPr txBox="1">
            <a:spLocks noGrp="1"/>
          </p:cNvSpPr>
          <p:nvPr>
            <p:ph type="ctrTitle"/>
          </p:nvPr>
        </p:nvSpPr>
        <p:spPr>
          <a:xfrm>
            <a:off x="1143000" y="1124344"/>
            <a:ext cx="6858000" cy="1790700"/>
          </a:xfrm>
          <a:prstGeom prst="rect">
            <a:avLst/>
          </a:prstGeom>
          <a:noFill/>
          <a:ln>
            <a:noFill/>
          </a:ln>
        </p:spPr>
        <p:txBody>
          <a:bodyPr spcFirstLastPara="1" wrap="square" lIns="68575" tIns="34275" rIns="68575" bIns="34275" anchor="b" anchorCtr="0">
            <a:normAutofit/>
          </a:bodyPr>
          <a:lstStyle/>
          <a:p>
            <a:pPr marL="0" lvl="0" indent="0" algn="ctr" rtl="0">
              <a:lnSpc>
                <a:spcPct val="90000"/>
              </a:lnSpc>
              <a:spcBef>
                <a:spcPts val="0"/>
              </a:spcBef>
              <a:spcAft>
                <a:spcPts val="0"/>
              </a:spcAft>
              <a:buSzPts val="9000"/>
              <a:buNone/>
            </a:pPr>
            <a:r>
              <a:rPr lang="en-US" sz="4400" dirty="0" err="1" smtClean="0"/>
              <a:t>Yoncalla</a:t>
            </a:r>
            <a:r>
              <a:rPr lang="en-US" sz="4400" dirty="0" smtClean="0"/>
              <a:t> School District</a:t>
            </a:r>
            <a:endParaRPr sz="4400" dirty="0"/>
          </a:p>
        </p:txBody>
      </p:sp>
      <p:sp>
        <p:nvSpPr>
          <p:cNvPr id="939" name="Google Shape;939;g1be79b0d0fb_2_1650"/>
          <p:cNvSpPr txBox="1">
            <a:spLocks noGrp="1"/>
          </p:cNvSpPr>
          <p:nvPr>
            <p:ph type="subTitle" idx="1"/>
          </p:nvPr>
        </p:nvSpPr>
        <p:spPr>
          <a:xfrm>
            <a:off x="412191" y="3002388"/>
            <a:ext cx="8214159" cy="660300"/>
          </a:xfrm>
          <a:prstGeom prst="rect">
            <a:avLst/>
          </a:prstGeom>
          <a:noFill/>
          <a:ln>
            <a:noFill/>
          </a:ln>
        </p:spPr>
        <p:txBody>
          <a:bodyPr spcFirstLastPara="1" wrap="square" lIns="68575" tIns="34275" rIns="68575" bIns="34275" anchor="t" anchorCtr="0">
            <a:noAutofit/>
          </a:bodyPr>
          <a:lstStyle/>
          <a:p>
            <a:pPr marL="139700" lvl="0" indent="0" algn="ctr" rtl="0">
              <a:lnSpc>
                <a:spcPct val="90000"/>
              </a:lnSpc>
              <a:spcBef>
                <a:spcPts val="800"/>
              </a:spcBef>
              <a:spcAft>
                <a:spcPts val="0"/>
              </a:spcAft>
              <a:buSzPts val="1800"/>
              <a:buNone/>
            </a:pPr>
            <a:r>
              <a:rPr lang="en-US" sz="3600" dirty="0">
                <a:ln>
                  <a:solidFill>
                    <a:srgbClr val="002060"/>
                  </a:solidFill>
                </a:ln>
                <a:solidFill>
                  <a:srgbClr val="FFFF00"/>
                </a:solidFill>
              </a:rPr>
              <a:t>2023 Integrated Application Presentation</a:t>
            </a:r>
            <a:endParaRPr sz="3600" dirty="0">
              <a:ln>
                <a:solidFill>
                  <a:srgbClr val="002060"/>
                </a:solidFill>
              </a:ln>
              <a:solidFill>
                <a:srgbClr val="FFFF00"/>
              </a:solidFill>
            </a:endParaRPr>
          </a:p>
        </p:txBody>
      </p:sp>
      <p:sp>
        <p:nvSpPr>
          <p:cNvPr id="940" name="Google Shape;940;g1be79b0d0fb_2_1650"/>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p>
            <a:pPr marL="0" lvl="0" indent="0" algn="r" rtl="0">
              <a:lnSpc>
                <a:spcPct val="100000"/>
              </a:lnSpc>
              <a:spcBef>
                <a:spcPts val="0"/>
              </a:spcBef>
              <a:spcAft>
                <a:spcPts val="0"/>
              </a:spcAft>
              <a:buSzPts val="900"/>
              <a:buNone/>
            </a:pPr>
            <a:fld id="{00000000-1234-1234-1234-123412341234}" type="slidenum">
              <a:rPr lang="en-US"/>
              <a:t>1</a:t>
            </a:fld>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72074" y="302228"/>
            <a:ext cx="2315556" cy="1789043"/>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35"/>
        <p:cNvGrpSpPr/>
        <p:nvPr/>
      </p:nvGrpSpPr>
      <p:grpSpPr>
        <a:xfrm>
          <a:off x="0" y="0"/>
          <a:ext cx="0" cy="0"/>
          <a:chOff x="0" y="0"/>
          <a:chExt cx="0" cy="0"/>
        </a:xfrm>
      </p:grpSpPr>
      <p:sp>
        <p:nvSpPr>
          <p:cNvPr id="1036" name="Google Shape;1036;p5"/>
          <p:cNvSpPr txBox="1">
            <a:spLocks noGrp="1"/>
          </p:cNvSpPr>
          <p:nvPr>
            <p:ph type="body" idx="1"/>
          </p:nvPr>
        </p:nvSpPr>
        <p:spPr>
          <a:xfrm>
            <a:off x="537882" y="1369219"/>
            <a:ext cx="8088300" cy="3081900"/>
          </a:xfrm>
          <a:prstGeom prst="rect">
            <a:avLst/>
          </a:prstGeom>
          <a:noFill/>
          <a:ln>
            <a:noFill/>
          </a:ln>
        </p:spPr>
        <p:txBody>
          <a:bodyPr spcFirstLastPara="1" wrap="square" lIns="91425" tIns="45700" rIns="91425" bIns="45700" anchor="t" anchorCtr="0">
            <a:normAutofit/>
          </a:bodyPr>
          <a:lstStyle/>
          <a:p>
            <a:pPr marL="0" lvl="0" indent="0">
              <a:buNone/>
            </a:pPr>
            <a:r>
              <a:rPr lang="en-US" dirty="0"/>
              <a:t>These priorities e</a:t>
            </a:r>
            <a:r>
              <a:rPr lang="en-US" dirty="0">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
                  </a:ext>
                </a:extLst>
              </a:rPr>
              <a:t>merged including the strategies</a:t>
            </a:r>
            <a:r>
              <a:rPr lang="en-US" dirty="0"/>
              <a:t>:</a:t>
            </a:r>
          </a:p>
          <a:p>
            <a:pPr marL="0" lvl="0" indent="0" algn="l" rtl="0">
              <a:lnSpc>
                <a:spcPct val="90000"/>
              </a:lnSpc>
              <a:spcBef>
                <a:spcPts val="1000"/>
              </a:spcBef>
              <a:spcAft>
                <a:spcPts val="0"/>
              </a:spcAft>
              <a:buSzPts val="1800"/>
              <a:buNone/>
            </a:pPr>
            <a:r>
              <a:rPr lang="en-US" dirty="0" smtClean="0"/>
              <a:t>2.  Supports for Educational Programs. </a:t>
            </a:r>
          </a:p>
          <a:p>
            <a:pPr lvl="1" indent="-457200">
              <a:spcBef>
                <a:spcPts val="1000"/>
              </a:spcBef>
              <a:buFont typeface="Wingdings" panose="05000000000000000000" pitchFamily="2" charset="2"/>
              <a:buChar char="§"/>
            </a:pPr>
            <a:r>
              <a:rPr lang="en-US" dirty="0" smtClean="0"/>
              <a:t>Continue with a Transition Specialist K-6.</a:t>
            </a:r>
          </a:p>
          <a:p>
            <a:pPr lvl="2" indent="-457200">
              <a:spcBef>
                <a:spcPts val="1000"/>
              </a:spcBef>
              <a:buFont typeface="Wingdings" panose="05000000000000000000" pitchFamily="2" charset="2"/>
              <a:buChar char="§"/>
            </a:pPr>
            <a:r>
              <a:rPr lang="en-US" dirty="0" smtClean="0"/>
              <a:t>Attendance-Transitions between grades</a:t>
            </a:r>
          </a:p>
          <a:p>
            <a:pPr lvl="1" indent="-457200">
              <a:spcBef>
                <a:spcPts val="1000"/>
              </a:spcBef>
              <a:buFont typeface="Wingdings" panose="05000000000000000000" pitchFamily="2" charset="2"/>
              <a:buChar char="§"/>
            </a:pPr>
            <a:r>
              <a:rPr lang="en-US" dirty="0" smtClean="0"/>
              <a:t>Continue with a Dean of Students.</a:t>
            </a:r>
          </a:p>
          <a:p>
            <a:pPr lvl="2" indent="-457200">
              <a:spcBef>
                <a:spcPts val="1000"/>
              </a:spcBef>
              <a:buFont typeface="Wingdings" panose="05000000000000000000" pitchFamily="2" charset="2"/>
              <a:buChar char="§"/>
            </a:pPr>
            <a:r>
              <a:rPr lang="en-US" dirty="0" smtClean="0"/>
              <a:t>Attendance-State testing-Behavioral supports</a:t>
            </a:r>
            <a:endParaRPr dirty="0"/>
          </a:p>
        </p:txBody>
      </p:sp>
      <p:sp>
        <p:nvSpPr>
          <p:cNvPr id="1037" name="Google Shape;1037;p5"/>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4400"/>
              <a:buNone/>
            </a:pPr>
            <a:r>
              <a:rPr lang="en-US" dirty="0"/>
              <a:t>Our </a:t>
            </a:r>
            <a:r>
              <a:rPr lang="en-US" dirty="0" smtClean="0"/>
              <a:t>Plan</a:t>
            </a:r>
            <a:endParaRPr dirty="0"/>
          </a:p>
        </p:txBody>
      </p:sp>
      <p:sp>
        <p:nvSpPr>
          <p:cNvPr id="1038" name="Google Shape;1038;p5"/>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10</a:t>
            </a:fld>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43"/>
        <p:cNvGrpSpPr/>
        <p:nvPr/>
      </p:nvGrpSpPr>
      <p:grpSpPr>
        <a:xfrm>
          <a:off x="0" y="0"/>
          <a:ext cx="0" cy="0"/>
          <a:chOff x="0" y="0"/>
          <a:chExt cx="0" cy="0"/>
        </a:xfrm>
      </p:grpSpPr>
      <p:sp>
        <p:nvSpPr>
          <p:cNvPr id="1044" name="Google Shape;1044;p7"/>
          <p:cNvSpPr txBox="1">
            <a:spLocks noGrp="1"/>
          </p:cNvSpPr>
          <p:nvPr>
            <p:ph type="body" idx="1"/>
          </p:nvPr>
        </p:nvSpPr>
        <p:spPr>
          <a:xfrm>
            <a:off x="537882" y="1369219"/>
            <a:ext cx="8088300" cy="3081900"/>
          </a:xfrm>
          <a:prstGeom prst="rect">
            <a:avLst/>
          </a:prstGeom>
          <a:noFill/>
          <a:ln>
            <a:noFill/>
          </a:ln>
        </p:spPr>
        <p:txBody>
          <a:bodyPr spcFirstLastPara="1" wrap="square" lIns="91425" tIns="45700" rIns="91425" bIns="45700" anchor="t" anchorCtr="0">
            <a:normAutofit/>
          </a:bodyPr>
          <a:lstStyle/>
          <a:p>
            <a:pPr marL="0" indent="0">
              <a:buNone/>
            </a:pPr>
            <a:r>
              <a:rPr lang="en-US" dirty="0"/>
              <a:t>These priorities e</a:t>
            </a:r>
            <a:r>
              <a:rPr lang="en-US" dirty="0">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0"/>
                  </a:ext>
                </a:extLst>
              </a:rPr>
              <a:t>merged including the strategies</a:t>
            </a:r>
            <a:r>
              <a:rPr lang="en-US" dirty="0" smtClean="0"/>
              <a:t>:</a:t>
            </a:r>
          </a:p>
          <a:p>
            <a:pPr marL="342900"/>
            <a:r>
              <a:rPr lang="en-US" dirty="0" smtClean="0"/>
              <a:t>Continue and expand the elementary Literacy Camp.  </a:t>
            </a:r>
          </a:p>
          <a:p>
            <a:pPr marL="342900"/>
            <a:r>
              <a:rPr lang="en-US" dirty="0" smtClean="0"/>
              <a:t>Continue with elementary After School Club.</a:t>
            </a:r>
          </a:p>
          <a:p>
            <a:pPr marL="342900"/>
            <a:r>
              <a:rPr lang="en-US" dirty="0" smtClean="0"/>
              <a:t>Hire </a:t>
            </a:r>
            <a:r>
              <a:rPr lang="en-US" dirty="0"/>
              <a:t>a part-time music instructor for the elementary. </a:t>
            </a:r>
          </a:p>
          <a:p>
            <a:pPr marL="342900"/>
            <a:r>
              <a:rPr lang="en-US" dirty="0" smtClean="0"/>
              <a:t>Continue with math intervention specialist K-12.</a:t>
            </a:r>
          </a:p>
          <a:p>
            <a:pPr marL="0" lvl="0" indent="0" algn="l" rtl="0">
              <a:lnSpc>
                <a:spcPct val="90000"/>
              </a:lnSpc>
              <a:spcBef>
                <a:spcPts val="1000"/>
              </a:spcBef>
              <a:spcAft>
                <a:spcPts val="0"/>
              </a:spcAft>
              <a:buSzPts val="1800"/>
              <a:buNone/>
            </a:pPr>
            <a:endParaRPr dirty="0"/>
          </a:p>
        </p:txBody>
      </p:sp>
      <p:sp>
        <p:nvSpPr>
          <p:cNvPr id="1045" name="Google Shape;1045;p7"/>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4400"/>
              <a:buNone/>
            </a:pPr>
            <a:r>
              <a:rPr lang="en-US"/>
              <a:t>Our Plan</a:t>
            </a:r>
            <a:endParaRPr/>
          </a:p>
        </p:txBody>
      </p:sp>
      <p:sp>
        <p:nvSpPr>
          <p:cNvPr id="1046" name="Google Shape;1046;p7"/>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11</a:t>
            </a:fld>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lnSpcReduction="10000"/>
          </a:bodyPr>
          <a:lstStyle/>
          <a:p>
            <a:pPr marL="114300" indent="0">
              <a:buNone/>
            </a:pPr>
            <a:r>
              <a:rPr lang="en-US" dirty="0"/>
              <a:t>These priorities e</a:t>
            </a:r>
            <a:r>
              <a:rPr lang="en-US"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10"/>
                  </a:ext>
                </a:extLst>
              </a:rPr>
              <a:t>merged including the strategies</a:t>
            </a:r>
            <a:r>
              <a:rPr lang="en-US" dirty="0"/>
              <a:t>:</a:t>
            </a:r>
          </a:p>
          <a:p>
            <a:pPr marL="571500" indent="-457200">
              <a:buAutoNum type="arabicPeriod" startAt="3"/>
            </a:pPr>
            <a:r>
              <a:rPr lang="en-US" dirty="0" smtClean="0"/>
              <a:t>Support for Career Technical Education</a:t>
            </a:r>
          </a:p>
          <a:p>
            <a:pPr lvl="1">
              <a:buFont typeface="Arial" panose="020B0604020202020204" pitchFamily="34" charset="0"/>
              <a:buChar char="•"/>
            </a:pPr>
            <a:r>
              <a:rPr lang="en-US" dirty="0" smtClean="0"/>
              <a:t>Continue to fund CTE supplies for Natural Resources, Shop, and Culinary.  </a:t>
            </a:r>
          </a:p>
          <a:p>
            <a:pPr marL="800100" lvl="1"/>
            <a:r>
              <a:rPr lang="en-US" dirty="0" smtClean="0"/>
              <a:t>Continue with AVID </a:t>
            </a:r>
            <a:r>
              <a:rPr lang="en-US" dirty="0"/>
              <a:t>system 7-12</a:t>
            </a:r>
          </a:p>
          <a:p>
            <a:pPr marL="800100" lvl="1"/>
            <a:r>
              <a:rPr lang="en-US" dirty="0" smtClean="0"/>
              <a:t>Continue with Dual </a:t>
            </a:r>
            <a:r>
              <a:rPr lang="en-US" dirty="0"/>
              <a:t>Credit </a:t>
            </a:r>
            <a:r>
              <a:rPr lang="en-US" dirty="0" smtClean="0"/>
              <a:t>Options </a:t>
            </a:r>
            <a:endParaRPr lang="en-US" dirty="0" smtClean="0"/>
          </a:p>
          <a:p>
            <a:pPr marL="1257300" lvl="2"/>
            <a:r>
              <a:rPr lang="en-US" dirty="0" smtClean="0"/>
              <a:t>Provide both college credits &amp; career opportunities for </a:t>
            </a:r>
            <a:r>
              <a:rPr lang="en-US" smtClean="0"/>
              <a:t>our students.</a:t>
            </a:r>
            <a:endParaRPr lang="en-US" dirty="0"/>
          </a:p>
          <a:p>
            <a:pPr lvl="1"/>
            <a:endParaRPr lang="en-US" dirty="0" smtClean="0"/>
          </a:p>
        </p:txBody>
      </p:sp>
      <p:sp>
        <p:nvSpPr>
          <p:cNvPr id="3" name="Title 2"/>
          <p:cNvSpPr>
            <a:spLocks noGrp="1"/>
          </p:cNvSpPr>
          <p:nvPr>
            <p:ph type="title"/>
          </p:nvPr>
        </p:nvSpPr>
        <p:spPr/>
        <p:txBody>
          <a:bodyPr/>
          <a:lstStyle/>
          <a:p>
            <a:r>
              <a:rPr lang="en-US" dirty="0" smtClean="0"/>
              <a:t>Our Plan</a:t>
            </a:r>
            <a:endParaRPr lang="en-US"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15428997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a:xfrm>
            <a:off x="537882" y="599117"/>
            <a:ext cx="8088300" cy="770100"/>
          </a:xfrm>
        </p:spPr>
        <p:txBody>
          <a:bodyPr>
            <a:normAutofit fontScale="90000"/>
          </a:bodyPr>
          <a:lstStyle/>
          <a:p>
            <a:pPr algn="ctr"/>
            <a:r>
              <a:rPr lang="en-US" dirty="0" smtClean="0"/>
              <a:t>Total Expenditures Per Grant </a:t>
            </a:r>
            <a:br>
              <a:rPr lang="en-US" dirty="0" smtClean="0"/>
            </a:br>
            <a:r>
              <a:rPr lang="en-US" dirty="0" smtClean="0"/>
              <a:t>2023-24</a:t>
            </a:r>
            <a:endParaRPr lang="en-US"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977810761"/>
              </p:ext>
            </p:extLst>
          </p:nvPr>
        </p:nvGraphicFramePr>
        <p:xfrm>
          <a:off x="537883" y="1369217"/>
          <a:ext cx="8088300" cy="3081900"/>
        </p:xfrm>
        <a:graphic>
          <a:graphicData uri="http://schemas.openxmlformats.org/drawingml/2006/table">
            <a:tbl>
              <a:tblPr firstRow="1" bandRow="1">
                <a:effectLst>
                  <a:innerShdw blurRad="63500" dist="50800" dir="5400000">
                    <a:prstClr val="black">
                      <a:alpha val="50000"/>
                    </a:prstClr>
                  </a:innerShdw>
                </a:effectLst>
                <a:tableStyleId>{B301B821-A1FF-4177-AEE7-76D212191A09}</a:tableStyleId>
              </a:tblPr>
              <a:tblGrid>
                <a:gridCol w="2696100">
                  <a:extLst>
                    <a:ext uri="{9D8B030D-6E8A-4147-A177-3AD203B41FA5}">
                      <a16:colId xmlns:a16="http://schemas.microsoft.com/office/drawing/2014/main" val="859765065"/>
                    </a:ext>
                  </a:extLst>
                </a:gridCol>
                <a:gridCol w="2696100">
                  <a:extLst>
                    <a:ext uri="{9D8B030D-6E8A-4147-A177-3AD203B41FA5}">
                      <a16:colId xmlns:a16="http://schemas.microsoft.com/office/drawing/2014/main" val="1731343635"/>
                    </a:ext>
                  </a:extLst>
                </a:gridCol>
                <a:gridCol w="2696100">
                  <a:extLst>
                    <a:ext uri="{9D8B030D-6E8A-4147-A177-3AD203B41FA5}">
                      <a16:colId xmlns:a16="http://schemas.microsoft.com/office/drawing/2014/main" val="2889397166"/>
                    </a:ext>
                  </a:extLst>
                </a:gridCol>
              </a:tblGrid>
              <a:tr h="513650">
                <a:tc>
                  <a:txBody>
                    <a:bodyPr/>
                    <a:lstStyle/>
                    <a:p>
                      <a:r>
                        <a:rPr lang="en-US" dirty="0" smtClean="0"/>
                        <a:t>Grant Source</a:t>
                      </a:r>
                      <a:endParaRPr lang="en-US" dirty="0"/>
                    </a:p>
                  </a:txBody>
                  <a:tcPr>
                    <a:cell3D prstMaterial="dkEdge">
                      <a:bevel prst="coolSlant"/>
                      <a:lightRig rig="flood" dir="t"/>
                    </a:cell3D>
                  </a:tcPr>
                </a:tc>
                <a:tc>
                  <a:txBody>
                    <a:bodyPr/>
                    <a:lstStyle/>
                    <a:p>
                      <a:r>
                        <a:rPr lang="en-US" dirty="0" smtClean="0"/>
                        <a:t>Total Allocation</a:t>
                      </a:r>
                      <a:endParaRPr lang="en-US" dirty="0"/>
                    </a:p>
                  </a:txBody>
                  <a:tcPr>
                    <a:cell3D prstMaterial="dkEdge">
                      <a:bevel prst="coolSlant"/>
                      <a:lightRig rig="flood" dir="t"/>
                    </a:cell3D>
                  </a:tcPr>
                </a:tc>
                <a:tc>
                  <a:txBody>
                    <a:bodyPr/>
                    <a:lstStyle/>
                    <a:p>
                      <a:r>
                        <a:rPr lang="en-US" dirty="0" smtClean="0"/>
                        <a:t>Total Budgeted</a:t>
                      </a:r>
                      <a:endParaRPr lang="en-US" dirty="0"/>
                    </a:p>
                  </a:txBody>
                  <a:tcPr>
                    <a:cell3D prstMaterial="dkEdge">
                      <a:bevel prst="coolSlant"/>
                      <a:lightRig rig="flood" dir="t"/>
                    </a:cell3D>
                  </a:tcPr>
                </a:tc>
                <a:extLst>
                  <a:ext uri="{0D108BD9-81ED-4DB2-BD59-A6C34878D82A}">
                    <a16:rowId xmlns:a16="http://schemas.microsoft.com/office/drawing/2014/main" val="541686243"/>
                  </a:ext>
                </a:extLst>
              </a:tr>
              <a:tr h="513650">
                <a:tc>
                  <a:txBody>
                    <a:bodyPr/>
                    <a:lstStyle/>
                    <a:p>
                      <a:r>
                        <a:rPr lang="en-US" dirty="0" smtClean="0"/>
                        <a:t>HSS</a:t>
                      </a:r>
                      <a:endParaRPr lang="en-US" dirty="0"/>
                    </a:p>
                  </a:txBody>
                  <a:tcPr>
                    <a:cell3D prstMaterial="dkEdge">
                      <a:bevel prst="coolSlant"/>
                      <a:lightRig rig="flood" dir="t"/>
                    </a:cell3D>
                  </a:tcPr>
                </a:tc>
                <a:tc>
                  <a:txBody>
                    <a:bodyPr/>
                    <a:lstStyle/>
                    <a:p>
                      <a:r>
                        <a:rPr lang="en-US" dirty="0" smtClean="0"/>
                        <a:t>$131,944.54</a:t>
                      </a:r>
                      <a:endParaRPr lang="en-US" dirty="0"/>
                    </a:p>
                  </a:txBody>
                  <a:tcPr>
                    <a:cell3D prstMaterial="dkEdge">
                      <a:bevel prst="coolSlant"/>
                      <a:lightRig rig="flood" dir="t"/>
                    </a:cell3D>
                  </a:tcPr>
                </a:tc>
                <a:tc>
                  <a:txBody>
                    <a:bodyPr/>
                    <a:lstStyle/>
                    <a:p>
                      <a:r>
                        <a:rPr lang="en-US" dirty="0" smtClean="0"/>
                        <a:t>$131,944.54</a:t>
                      </a:r>
                      <a:endParaRPr lang="en-US" dirty="0"/>
                    </a:p>
                  </a:txBody>
                  <a:tcPr>
                    <a:cell3D prstMaterial="dkEdge">
                      <a:bevel prst="coolSlant"/>
                      <a:lightRig rig="flood" dir="t"/>
                    </a:cell3D>
                  </a:tcPr>
                </a:tc>
                <a:extLst>
                  <a:ext uri="{0D108BD9-81ED-4DB2-BD59-A6C34878D82A}">
                    <a16:rowId xmlns:a16="http://schemas.microsoft.com/office/drawing/2014/main" val="578697861"/>
                  </a:ext>
                </a:extLst>
              </a:tr>
              <a:tr h="513650">
                <a:tc>
                  <a:txBody>
                    <a:bodyPr/>
                    <a:lstStyle/>
                    <a:p>
                      <a:r>
                        <a:rPr lang="en-US" dirty="0" smtClean="0"/>
                        <a:t>SIA</a:t>
                      </a:r>
                      <a:endParaRPr lang="en-US" dirty="0"/>
                    </a:p>
                  </a:txBody>
                  <a:tcPr>
                    <a:cell3D prstMaterial="dkEdge">
                      <a:bevel prst="coolSlant"/>
                      <a:lightRig rig="flood" dir="t"/>
                    </a:cell3D>
                  </a:tcPr>
                </a:tc>
                <a:tc>
                  <a:txBody>
                    <a:bodyPr/>
                    <a:lstStyle/>
                    <a:p>
                      <a:r>
                        <a:rPr lang="en-US" dirty="0" smtClean="0"/>
                        <a:t>$288,312.07</a:t>
                      </a:r>
                      <a:endParaRPr lang="en-US" dirty="0"/>
                    </a:p>
                  </a:txBody>
                  <a:tcPr>
                    <a:cell3D prstMaterial="dkEdge">
                      <a:bevel prst="coolSlant"/>
                      <a:lightRig rig="flood" dir="t"/>
                    </a:cell3D>
                  </a:tcPr>
                </a:tc>
                <a:tc>
                  <a:txBody>
                    <a:bodyPr/>
                    <a:lstStyle/>
                    <a:p>
                      <a:r>
                        <a:rPr lang="en-US" dirty="0" smtClean="0"/>
                        <a:t>$288,312.07</a:t>
                      </a:r>
                      <a:endParaRPr lang="en-US" dirty="0"/>
                    </a:p>
                  </a:txBody>
                  <a:tcPr>
                    <a:cell3D prstMaterial="dkEdge">
                      <a:bevel prst="coolSlant"/>
                      <a:lightRig rig="flood" dir="t"/>
                    </a:cell3D>
                  </a:tcPr>
                </a:tc>
                <a:extLst>
                  <a:ext uri="{0D108BD9-81ED-4DB2-BD59-A6C34878D82A}">
                    <a16:rowId xmlns:a16="http://schemas.microsoft.com/office/drawing/2014/main" val="67534338"/>
                  </a:ext>
                </a:extLst>
              </a:tr>
              <a:tr h="513650">
                <a:tc>
                  <a:txBody>
                    <a:bodyPr/>
                    <a:lstStyle/>
                    <a:p>
                      <a:r>
                        <a:rPr lang="en-US" dirty="0" smtClean="0"/>
                        <a:t>EIIS</a:t>
                      </a:r>
                      <a:endParaRPr lang="en-US" dirty="0"/>
                    </a:p>
                  </a:txBody>
                  <a:tcPr>
                    <a:cell3D prstMaterial="dkEdge">
                      <a:bevel prst="coolSlant"/>
                      <a:lightRig rig="flood" dir="t"/>
                    </a:cell3D>
                  </a:tcPr>
                </a:tc>
                <a:tc>
                  <a:txBody>
                    <a:bodyPr/>
                    <a:lstStyle/>
                    <a:p>
                      <a:r>
                        <a:rPr lang="en-US" dirty="0" smtClean="0"/>
                        <a:t>$699.78</a:t>
                      </a:r>
                      <a:endParaRPr lang="en-US" dirty="0"/>
                    </a:p>
                  </a:txBody>
                  <a:tcPr>
                    <a:cell3D prstMaterial="dkEdge">
                      <a:bevel prst="coolSlant"/>
                      <a:lightRig rig="flood" dir="t"/>
                    </a:cell3D>
                  </a:tcPr>
                </a:tc>
                <a:tc>
                  <a:txBody>
                    <a:bodyPr/>
                    <a:lstStyle/>
                    <a:p>
                      <a:r>
                        <a:rPr lang="en-US" dirty="0" smtClean="0"/>
                        <a:t>$699.78</a:t>
                      </a:r>
                      <a:endParaRPr lang="en-US" dirty="0"/>
                    </a:p>
                  </a:txBody>
                  <a:tcPr>
                    <a:cell3D prstMaterial="dkEdge">
                      <a:bevel prst="coolSlant"/>
                      <a:lightRig rig="flood" dir="t"/>
                    </a:cell3D>
                  </a:tcPr>
                </a:tc>
                <a:extLst>
                  <a:ext uri="{0D108BD9-81ED-4DB2-BD59-A6C34878D82A}">
                    <a16:rowId xmlns:a16="http://schemas.microsoft.com/office/drawing/2014/main" val="177401486"/>
                  </a:ext>
                </a:extLst>
              </a:tr>
              <a:tr h="513650">
                <a:tc>
                  <a:txBody>
                    <a:bodyPr/>
                    <a:lstStyle/>
                    <a:p>
                      <a:r>
                        <a:rPr lang="en-US" dirty="0" smtClean="0"/>
                        <a:t>TSI</a:t>
                      </a:r>
                      <a:endParaRPr lang="en-US" dirty="0"/>
                    </a:p>
                  </a:txBody>
                  <a:tcPr>
                    <a:cell3D prstMaterial="dkEdge">
                      <a:bevel prst="coolSlant"/>
                      <a:lightRig rig="flood" dir="t"/>
                    </a:cell3D>
                  </a:tcPr>
                </a:tc>
                <a:tc>
                  <a:txBody>
                    <a:bodyPr/>
                    <a:lstStyle/>
                    <a:p>
                      <a:r>
                        <a:rPr lang="en-US" dirty="0" smtClean="0"/>
                        <a:t>$92,379.75</a:t>
                      </a:r>
                      <a:endParaRPr lang="en-US" dirty="0"/>
                    </a:p>
                  </a:txBody>
                  <a:tcPr>
                    <a:cell3D prstMaterial="dkEdge">
                      <a:bevel prst="coolSlant"/>
                      <a:lightRig rig="flood" dir="t"/>
                    </a:cell3D>
                  </a:tcPr>
                </a:tc>
                <a:tc>
                  <a:txBody>
                    <a:bodyPr/>
                    <a:lstStyle/>
                    <a:p>
                      <a:r>
                        <a:rPr lang="en-US" dirty="0" smtClean="0"/>
                        <a:t>$92,379.75</a:t>
                      </a:r>
                      <a:endParaRPr lang="en-US" dirty="0"/>
                    </a:p>
                  </a:txBody>
                  <a:tcPr>
                    <a:cell3D prstMaterial="dkEdge">
                      <a:bevel prst="coolSlant"/>
                      <a:lightRig rig="flood" dir="t"/>
                    </a:cell3D>
                  </a:tcPr>
                </a:tc>
                <a:extLst>
                  <a:ext uri="{0D108BD9-81ED-4DB2-BD59-A6C34878D82A}">
                    <a16:rowId xmlns:a16="http://schemas.microsoft.com/office/drawing/2014/main" val="1277846702"/>
                  </a:ext>
                </a:extLst>
              </a:tr>
              <a:tr h="513650">
                <a:tc>
                  <a:txBody>
                    <a:bodyPr/>
                    <a:lstStyle/>
                    <a:p>
                      <a:r>
                        <a:rPr lang="en-US" dirty="0" smtClean="0"/>
                        <a:t>Grant</a:t>
                      </a:r>
                      <a:r>
                        <a:rPr lang="en-US" baseline="0" dirty="0" smtClean="0"/>
                        <a:t> Total</a:t>
                      </a:r>
                      <a:endParaRPr lang="en-US" dirty="0"/>
                    </a:p>
                  </a:txBody>
                  <a:tcPr>
                    <a:cell3D prstMaterial="dkEdge">
                      <a:bevel prst="coolSlant"/>
                      <a:lightRig rig="flood" dir="t"/>
                    </a:cell3D>
                  </a:tcPr>
                </a:tc>
                <a:tc>
                  <a:txBody>
                    <a:bodyPr/>
                    <a:lstStyle/>
                    <a:p>
                      <a:r>
                        <a:rPr lang="en-US" dirty="0" smtClean="0"/>
                        <a:t>$513,336.14</a:t>
                      </a:r>
                      <a:endParaRPr lang="en-US" dirty="0"/>
                    </a:p>
                  </a:txBody>
                  <a:tcPr>
                    <a:cell3D prstMaterial="dkEdge">
                      <a:bevel prst="coolSlant"/>
                      <a:lightRig rig="flood" dir="t"/>
                    </a:cell3D>
                  </a:tcPr>
                </a:tc>
                <a:tc>
                  <a:txBody>
                    <a:bodyPr/>
                    <a:lstStyle/>
                    <a:p>
                      <a:r>
                        <a:rPr lang="en-US" dirty="0" smtClean="0"/>
                        <a:t>$513.336.14</a:t>
                      </a:r>
                      <a:endParaRPr lang="en-US" dirty="0"/>
                    </a:p>
                  </a:txBody>
                  <a:tcPr>
                    <a:cell3D prstMaterial="dkEdge">
                      <a:bevel prst="coolSlant"/>
                      <a:lightRig rig="flood" dir="t"/>
                    </a:cell3D>
                  </a:tcPr>
                </a:tc>
                <a:extLst>
                  <a:ext uri="{0D108BD9-81ED-4DB2-BD59-A6C34878D82A}">
                    <a16:rowId xmlns:a16="http://schemas.microsoft.com/office/drawing/2014/main" val="819034553"/>
                  </a:ext>
                </a:extLst>
              </a:tr>
            </a:tbl>
          </a:graphicData>
        </a:graphic>
      </p:graphicFrame>
    </p:spTree>
    <p:extLst>
      <p:ext uri="{BB962C8B-B14F-4D97-AF65-F5344CB8AC3E}">
        <p14:creationId xmlns:p14="http://schemas.microsoft.com/office/powerpoint/2010/main" val="28819942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51"/>
        <p:cNvGrpSpPr/>
        <p:nvPr/>
      </p:nvGrpSpPr>
      <p:grpSpPr>
        <a:xfrm>
          <a:off x="0" y="0"/>
          <a:ext cx="0" cy="0"/>
          <a:chOff x="0" y="0"/>
          <a:chExt cx="0" cy="0"/>
        </a:xfrm>
      </p:grpSpPr>
      <p:sp>
        <p:nvSpPr>
          <p:cNvPr id="1052" name="Google Shape;1052;p9"/>
          <p:cNvSpPr txBox="1">
            <a:spLocks noGrp="1"/>
          </p:cNvSpPr>
          <p:nvPr>
            <p:ph type="body" idx="1"/>
          </p:nvPr>
        </p:nvSpPr>
        <p:spPr>
          <a:xfrm>
            <a:off x="537882" y="1369219"/>
            <a:ext cx="8088300" cy="30819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000"/>
              </a:spcBef>
              <a:spcAft>
                <a:spcPts val="0"/>
              </a:spcAft>
              <a:buSzPct val="81081"/>
              <a:buNone/>
            </a:pPr>
            <a:endParaRPr dirty="0"/>
          </a:p>
          <a:p>
            <a:pPr marL="0" lvl="0" indent="0" algn="ctr" rtl="0">
              <a:lnSpc>
                <a:spcPct val="90000"/>
              </a:lnSpc>
              <a:spcBef>
                <a:spcPts val="1000"/>
              </a:spcBef>
              <a:spcAft>
                <a:spcPts val="0"/>
              </a:spcAft>
              <a:buSzPct val="81081"/>
              <a:buNone/>
            </a:pPr>
            <a:r>
              <a:rPr lang="en-US" dirty="0" smtClean="0"/>
              <a:t>The budget narrative is posted on the </a:t>
            </a:r>
            <a:r>
              <a:rPr lang="en-US" dirty="0" err="1" smtClean="0"/>
              <a:t>Yoncalla</a:t>
            </a:r>
            <a:r>
              <a:rPr lang="en-US" dirty="0" smtClean="0"/>
              <a:t> School District website.  </a:t>
            </a:r>
          </a:p>
          <a:p>
            <a:pPr marL="0" indent="0" algn="ctr">
              <a:buSzPct val="81081"/>
              <a:buNone/>
            </a:pPr>
            <a:r>
              <a:rPr lang="en-US" u="sng" dirty="0">
                <a:hlinkClick r:id="rId3"/>
              </a:rPr>
              <a:t>https://www.yoncalla.k12.or.us/site/handlers/filedownload.ashx?moduleinstanceid=1280&amp;dataid=3586&amp;FileName=2023-24%20Budget%20Information.pdf</a:t>
            </a:r>
            <a:endParaRPr lang="en-US" dirty="0"/>
          </a:p>
          <a:p>
            <a:pPr marL="0" lvl="0" indent="0" algn="ctr" rtl="0">
              <a:lnSpc>
                <a:spcPct val="90000"/>
              </a:lnSpc>
              <a:spcBef>
                <a:spcPts val="1000"/>
              </a:spcBef>
              <a:spcAft>
                <a:spcPts val="0"/>
              </a:spcAft>
              <a:buSzPct val="81081"/>
              <a:buNone/>
            </a:pPr>
            <a:endParaRPr dirty="0"/>
          </a:p>
        </p:txBody>
      </p:sp>
      <p:sp>
        <p:nvSpPr>
          <p:cNvPr id="1053" name="Google Shape;1053;p9"/>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4400"/>
              <a:buNone/>
            </a:pPr>
            <a:r>
              <a:rPr lang="en-US"/>
              <a:t>Our Plan</a:t>
            </a:r>
            <a:endParaRPr/>
          </a:p>
        </p:txBody>
      </p:sp>
      <p:sp>
        <p:nvSpPr>
          <p:cNvPr id="1054" name="Google Shape;1054;p9"/>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14</a:t>
            </a:fld>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59"/>
        <p:cNvGrpSpPr/>
        <p:nvPr/>
      </p:nvGrpSpPr>
      <p:grpSpPr>
        <a:xfrm>
          <a:off x="0" y="0"/>
          <a:ext cx="0" cy="0"/>
          <a:chOff x="0" y="0"/>
          <a:chExt cx="0" cy="0"/>
        </a:xfrm>
      </p:grpSpPr>
      <p:sp>
        <p:nvSpPr>
          <p:cNvPr id="1060" name="Google Shape;1060;p8"/>
          <p:cNvSpPr txBox="1">
            <a:spLocks noGrp="1"/>
          </p:cNvSpPr>
          <p:nvPr>
            <p:ph type="body" idx="1"/>
          </p:nvPr>
        </p:nvSpPr>
        <p:spPr>
          <a:xfrm>
            <a:off x="537882" y="1369219"/>
            <a:ext cx="8088300" cy="30819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000"/>
              </a:spcBef>
              <a:spcAft>
                <a:spcPts val="0"/>
              </a:spcAft>
              <a:buSzPts val="1800"/>
              <a:buNone/>
            </a:pPr>
            <a:r>
              <a:rPr lang="en-US" dirty="0"/>
              <a:t>Tiers of Planning &amp; Budgeting allow for </a:t>
            </a:r>
            <a:r>
              <a:rPr lang="en-US" dirty="0" smtClean="0"/>
              <a:t>course </a:t>
            </a:r>
            <a:r>
              <a:rPr lang="en-US" dirty="0"/>
              <a:t>changes that have been pre-considered but aren’t within the current budget parameters. </a:t>
            </a:r>
            <a:r>
              <a:rPr lang="en-US" dirty="0" smtClean="0"/>
              <a:t>The YSD additional strategies include:</a:t>
            </a:r>
          </a:p>
        </p:txBody>
      </p:sp>
      <p:sp>
        <p:nvSpPr>
          <p:cNvPr id="1061" name="Google Shape;1061;p8"/>
          <p:cNvSpPr txBox="1">
            <a:spLocks noGrp="1"/>
          </p:cNvSpPr>
          <p:nvPr>
            <p:ph type="title"/>
          </p:nvPr>
        </p:nvSpPr>
        <p:spPr>
          <a:xfrm>
            <a:off x="537882" y="318624"/>
            <a:ext cx="8088300" cy="7701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4400"/>
              <a:buNone/>
            </a:pPr>
            <a:r>
              <a:rPr lang="en-US"/>
              <a:t>Our Plan - </a:t>
            </a: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7"/>
                  </a:ext>
                </a:extLst>
              </a:rPr>
              <a:t>Tiered</a:t>
            </a:r>
            <a:r>
              <a:rPr lang="en-US"/>
              <a:t> Approach</a:t>
            </a:r>
            <a:endParaRPr/>
          </a:p>
        </p:txBody>
      </p:sp>
      <p:sp>
        <p:nvSpPr>
          <p:cNvPr id="1062" name="Google Shape;1062;p8"/>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15</a:t>
            </a:fld>
            <a:endParaRPr/>
          </a:p>
        </p:txBody>
      </p:sp>
      <p:sp>
        <p:nvSpPr>
          <p:cNvPr id="2" name="TextBox 1"/>
          <p:cNvSpPr txBox="1"/>
          <p:nvPr/>
        </p:nvSpPr>
        <p:spPr>
          <a:xfrm flipH="1">
            <a:off x="854921" y="2767476"/>
            <a:ext cx="7568887" cy="1477328"/>
          </a:xfrm>
          <a:prstGeom prst="rect">
            <a:avLst/>
          </a:prstGeom>
          <a:noFill/>
        </p:spPr>
        <p:txBody>
          <a:bodyPr wrap="square" rtlCol="0">
            <a:spAutoFit/>
          </a:bodyPr>
          <a:lstStyle/>
          <a:p>
            <a:pPr marL="342900" indent="-342900">
              <a:buAutoNum type="arabicPeriod"/>
            </a:pPr>
            <a:r>
              <a:rPr lang="en-US" sz="1800" dirty="0" smtClean="0"/>
              <a:t>Hiring an additional elementary teacher to reduce class size.</a:t>
            </a:r>
          </a:p>
          <a:p>
            <a:pPr marL="342900" indent="-342900">
              <a:buAutoNum type="arabicPeriod"/>
            </a:pPr>
            <a:r>
              <a:rPr lang="en-US" sz="1800" dirty="0" smtClean="0"/>
              <a:t>Hire a part-time art teacher.</a:t>
            </a:r>
          </a:p>
          <a:p>
            <a:pPr marL="342900" indent="-342900">
              <a:buAutoNum type="arabicPeriod"/>
            </a:pPr>
            <a:r>
              <a:rPr lang="en-US" sz="1800" dirty="0" smtClean="0"/>
              <a:t>Hire a full time music teacher for grades K-12.</a:t>
            </a:r>
          </a:p>
          <a:p>
            <a:pPr marL="342900" indent="-342900">
              <a:buAutoNum type="arabicPeriod"/>
            </a:pPr>
            <a:r>
              <a:rPr lang="en-US" sz="1800" dirty="0" smtClean="0"/>
              <a:t>Hiring a part time nurse.</a:t>
            </a:r>
          </a:p>
          <a:p>
            <a:pPr marL="342900" indent="-342900">
              <a:buAutoNum type="arabicPeriod"/>
            </a:pPr>
            <a:r>
              <a:rPr lang="en-US" sz="1800" dirty="0" smtClean="0"/>
              <a:t>Hire a Driver’s Education Instructor. </a:t>
            </a:r>
            <a:endParaRPr lang="en-US"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77"/>
        <p:cNvGrpSpPr/>
        <p:nvPr/>
      </p:nvGrpSpPr>
      <p:grpSpPr>
        <a:xfrm>
          <a:off x="0" y="0"/>
          <a:ext cx="0" cy="0"/>
          <a:chOff x="0" y="0"/>
          <a:chExt cx="0" cy="0"/>
        </a:xfrm>
      </p:grpSpPr>
      <p:sp>
        <p:nvSpPr>
          <p:cNvPr id="1078" name="Google Shape;1078;g1ebf54f7b63_0_33"/>
          <p:cNvSpPr txBox="1">
            <a:spLocks noGrp="1"/>
          </p:cNvSpPr>
          <p:nvPr>
            <p:ph type="body" idx="1"/>
          </p:nvPr>
        </p:nvSpPr>
        <p:spPr>
          <a:xfrm>
            <a:off x="275457" y="1324757"/>
            <a:ext cx="8088300" cy="3081900"/>
          </a:xfrm>
          <a:prstGeom prst="rect">
            <a:avLst/>
          </a:prstGeom>
          <a:noFill/>
          <a:ln>
            <a:noFill/>
          </a:ln>
        </p:spPr>
        <p:txBody>
          <a:bodyPr spcFirstLastPara="1" wrap="square" lIns="68575" tIns="34275" rIns="68575" bIns="34275" anchor="t" anchorCtr="0">
            <a:normAutofit fontScale="92500"/>
          </a:bodyPr>
          <a:lstStyle/>
          <a:p>
            <a:pPr marL="0" lvl="0" indent="0" algn="l" rtl="0">
              <a:spcBef>
                <a:spcPts val="1000"/>
              </a:spcBef>
              <a:spcAft>
                <a:spcPts val="0"/>
              </a:spcAft>
              <a:buSzPct val="61340"/>
              <a:buNone/>
            </a:pPr>
            <a:r>
              <a:rPr lang="en-US" sz="2282" b="1" dirty="0"/>
              <a:t>ODE shall collaborate with the grant recipient to develop applicable Longitudinal Performance Growth Targets, based on:</a:t>
            </a:r>
            <a:endParaRPr sz="1682" b="1" dirty="0"/>
          </a:p>
          <a:p>
            <a:pPr marL="685800" lvl="1" indent="-262255" algn="l" rtl="0">
              <a:lnSpc>
                <a:spcPct val="90000"/>
              </a:lnSpc>
              <a:spcBef>
                <a:spcPts val="400"/>
              </a:spcBef>
              <a:spcAft>
                <a:spcPts val="0"/>
              </a:spcAft>
              <a:buClr>
                <a:srgbClr val="000000"/>
              </a:buClr>
              <a:buSzPct val="75000"/>
              <a:buChar char="○"/>
            </a:pPr>
            <a:r>
              <a:rPr lang="en-US" dirty="0" smtClean="0"/>
              <a:t>Use </a:t>
            </a:r>
            <a:r>
              <a:rPr lang="en-US" dirty="0"/>
              <a:t>the following applicable metrics for the overall population and disaggregated:</a:t>
            </a:r>
            <a:endParaRPr dirty="0"/>
          </a:p>
          <a:p>
            <a:pPr marL="1028700" lvl="2" indent="-256857" algn="l" rtl="0">
              <a:lnSpc>
                <a:spcPct val="90000"/>
              </a:lnSpc>
              <a:spcBef>
                <a:spcPts val="400"/>
              </a:spcBef>
              <a:spcAft>
                <a:spcPts val="0"/>
              </a:spcAft>
              <a:buClr>
                <a:srgbClr val="006CAD"/>
              </a:buClr>
              <a:buSzPct val="100000"/>
              <a:buChar char="■"/>
            </a:pPr>
            <a:r>
              <a:rPr lang="en-US" sz="1700" b="1" dirty="0">
                <a:solidFill>
                  <a:srgbClr val="006CAD"/>
                </a:solidFill>
              </a:rPr>
              <a:t>Third-grade reading proficiency rates measured by ELA</a:t>
            </a:r>
            <a:endParaRPr sz="1700" b="1" dirty="0">
              <a:solidFill>
                <a:srgbClr val="006CAD"/>
              </a:solidFill>
            </a:endParaRPr>
          </a:p>
          <a:p>
            <a:pPr marL="1028700" lvl="2" indent="-256857" algn="l" rtl="0">
              <a:lnSpc>
                <a:spcPct val="90000"/>
              </a:lnSpc>
              <a:spcBef>
                <a:spcPts val="400"/>
              </a:spcBef>
              <a:spcAft>
                <a:spcPts val="0"/>
              </a:spcAft>
              <a:buClr>
                <a:srgbClr val="00A8A5"/>
              </a:buClr>
              <a:buSzPct val="100000"/>
              <a:buChar char="■"/>
            </a:pPr>
            <a:r>
              <a:rPr lang="en-US" sz="1700" b="1" dirty="0">
                <a:solidFill>
                  <a:srgbClr val="00A8A5"/>
                </a:solidFill>
              </a:rPr>
              <a:t>Ninth-grade on-track rates</a:t>
            </a:r>
            <a:endParaRPr sz="1700" b="1" dirty="0">
              <a:solidFill>
                <a:srgbClr val="00A8A5"/>
              </a:solidFill>
            </a:endParaRPr>
          </a:p>
          <a:p>
            <a:pPr marL="1028700" lvl="2" indent="-256857" algn="l" rtl="0">
              <a:spcBef>
                <a:spcPts val="500"/>
              </a:spcBef>
              <a:spcAft>
                <a:spcPts val="0"/>
              </a:spcAft>
              <a:buClr>
                <a:srgbClr val="00A8A5"/>
              </a:buClr>
              <a:buSzPct val="100000"/>
              <a:buChar char="■"/>
            </a:pPr>
            <a:r>
              <a:rPr lang="en-US" sz="1700" b="1" dirty="0">
                <a:solidFill>
                  <a:srgbClr val="00A8A5"/>
                </a:solidFill>
              </a:rPr>
              <a:t>Regular attendance rates</a:t>
            </a:r>
            <a:endParaRPr sz="1700" b="1" dirty="0">
              <a:solidFill>
                <a:srgbClr val="00A8A5"/>
              </a:solidFill>
            </a:endParaRPr>
          </a:p>
          <a:p>
            <a:pPr marL="1028700" lvl="2" indent="-256857" algn="l" rtl="0">
              <a:lnSpc>
                <a:spcPct val="90000"/>
              </a:lnSpc>
              <a:spcBef>
                <a:spcPts val="400"/>
              </a:spcBef>
              <a:spcAft>
                <a:spcPts val="0"/>
              </a:spcAft>
              <a:buClr>
                <a:srgbClr val="00A8A5"/>
              </a:buClr>
              <a:buSzPct val="100000"/>
              <a:buChar char="■"/>
            </a:pPr>
            <a:r>
              <a:rPr lang="en-US" sz="1700" b="1" dirty="0">
                <a:solidFill>
                  <a:srgbClr val="00A8A5"/>
                </a:solidFill>
              </a:rPr>
              <a:t>Four-year or on-time graduation rates</a:t>
            </a:r>
            <a:endParaRPr sz="1700" b="1" dirty="0">
              <a:solidFill>
                <a:srgbClr val="00A8A5"/>
              </a:solidFill>
            </a:endParaRPr>
          </a:p>
          <a:p>
            <a:pPr marL="1028700" lvl="2" indent="-256857" algn="l" rtl="0">
              <a:lnSpc>
                <a:spcPct val="90000"/>
              </a:lnSpc>
              <a:spcBef>
                <a:spcPts val="400"/>
              </a:spcBef>
              <a:spcAft>
                <a:spcPts val="0"/>
              </a:spcAft>
              <a:buClr>
                <a:srgbClr val="00A8A5"/>
              </a:buClr>
              <a:buSzPct val="100000"/>
              <a:buChar char="■"/>
            </a:pPr>
            <a:r>
              <a:rPr lang="en-US" sz="1700" b="1" dirty="0">
                <a:solidFill>
                  <a:srgbClr val="00A8A5"/>
                </a:solidFill>
              </a:rPr>
              <a:t>Five-year completion rates</a:t>
            </a:r>
            <a:endParaRPr sz="1700" b="1" dirty="0">
              <a:solidFill>
                <a:srgbClr val="00A8A5"/>
              </a:solidFill>
            </a:endParaRPr>
          </a:p>
          <a:p>
            <a:pPr marL="1028700" lvl="2" indent="-256857" algn="l" rtl="0">
              <a:lnSpc>
                <a:spcPct val="90000"/>
              </a:lnSpc>
              <a:spcBef>
                <a:spcPts val="400"/>
              </a:spcBef>
              <a:spcAft>
                <a:spcPts val="0"/>
              </a:spcAft>
              <a:buClr>
                <a:srgbClr val="000000"/>
              </a:buClr>
              <a:buSzPct val="100000"/>
              <a:buChar char="■"/>
            </a:pPr>
            <a:r>
              <a:rPr lang="en-US" sz="1700" dirty="0"/>
              <a:t>Other local metrics may be used to develop applicable performance growth targets.</a:t>
            </a:r>
            <a:endParaRPr sz="1700" dirty="0"/>
          </a:p>
          <a:p>
            <a:pPr marL="0" lvl="0" indent="0" algn="l" rtl="0">
              <a:lnSpc>
                <a:spcPct val="90000"/>
              </a:lnSpc>
              <a:spcBef>
                <a:spcPts val="800"/>
              </a:spcBef>
              <a:spcAft>
                <a:spcPts val="0"/>
              </a:spcAft>
              <a:buSzPct val="77777"/>
              <a:buNone/>
            </a:pPr>
            <a:endParaRPr sz="1800" dirty="0">
              <a:solidFill>
                <a:srgbClr val="000000"/>
              </a:solidFill>
            </a:endParaRPr>
          </a:p>
        </p:txBody>
      </p:sp>
      <p:sp>
        <p:nvSpPr>
          <p:cNvPr id="1080" name="Google Shape;1080;g1ebf54f7b63_0_33">
            <a:extLst>
              <a:ext uri="{C183D7F6-B498-43B3-948B-1728B52AA6E4}">
                <adec:decorative xmlns="" xmlns:adec="http://schemas.microsoft.com/office/drawing/2017/decorative" val="1"/>
              </a:ext>
            </a:extLst>
          </p:cNvPr>
          <p:cNvSpPr/>
          <p:nvPr/>
        </p:nvSpPr>
        <p:spPr>
          <a:xfrm>
            <a:off x="6316000" y="2725173"/>
            <a:ext cx="442507" cy="1072931"/>
          </a:xfrm>
          <a:custGeom>
            <a:avLst/>
            <a:gdLst/>
            <a:ahLst/>
            <a:cxnLst/>
            <a:rect l="l" t="t" r="r" b="b"/>
            <a:pathLst>
              <a:path w="16374" h="34689" extrusionOk="0">
                <a:moveTo>
                  <a:pt x="2212" y="0"/>
                </a:moveTo>
                <a:cubicBezTo>
                  <a:pt x="5190" y="595"/>
                  <a:pt x="9677" y="1428"/>
                  <a:pt x="10177" y="4424"/>
                </a:cubicBezTo>
                <a:cubicBezTo>
                  <a:pt x="10786" y="8073"/>
                  <a:pt x="4099" y="11292"/>
                  <a:pt x="5752" y="14601"/>
                </a:cubicBezTo>
                <a:cubicBezTo>
                  <a:pt x="6611" y="16321"/>
                  <a:pt x="11228" y="15874"/>
                  <a:pt x="10619" y="17698"/>
                </a:cubicBezTo>
                <a:cubicBezTo>
                  <a:pt x="10217" y="18901"/>
                  <a:pt x="6625" y="19013"/>
                  <a:pt x="7522" y="19910"/>
                </a:cubicBezTo>
                <a:cubicBezTo>
                  <a:pt x="10713" y="23103"/>
                  <a:pt x="18250" y="26658"/>
                  <a:pt x="15928" y="30529"/>
                </a:cubicBezTo>
                <a:cubicBezTo>
                  <a:pt x="13113" y="35222"/>
                  <a:pt x="5473" y="34511"/>
                  <a:pt x="0" y="34511"/>
                </a:cubicBezTo>
              </a:path>
            </a:pathLst>
          </a:custGeom>
          <a:noFill/>
          <a:ln w="28575" cap="flat" cmpd="sng">
            <a:solidFill>
              <a:schemeClr val="accent2"/>
            </a:solidFill>
            <a:prstDash val="solid"/>
            <a:round/>
            <a:headEnd type="none" w="med" len="med"/>
            <a:tailEnd type="none" w="med" len="med"/>
          </a:ln>
        </p:spPr>
      </p:sp>
      <p:sp>
        <p:nvSpPr>
          <p:cNvPr id="1081" name="Google Shape;1081;g1ebf54f7b63_0_33"/>
          <p:cNvSpPr txBox="1"/>
          <p:nvPr/>
        </p:nvSpPr>
        <p:spPr>
          <a:xfrm>
            <a:off x="6858000" y="2676825"/>
            <a:ext cx="1944300" cy="615600"/>
          </a:xfrm>
          <a:prstGeom prst="rect">
            <a:avLst/>
          </a:prstGeom>
          <a:noFill/>
          <a:ln w="19050" cap="flat" cmpd="sng">
            <a:solidFill>
              <a:schemeClr val="accent2"/>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US" b="1">
                <a:latin typeface="Calibri"/>
                <a:ea typeface="Calibri"/>
                <a:cs typeface="Calibri"/>
                <a:sym typeface="Calibri"/>
              </a:rPr>
              <a:t>Referred to as </a:t>
            </a:r>
            <a:endParaRPr b="1">
              <a:latin typeface="Calibri"/>
              <a:ea typeface="Calibri"/>
              <a:cs typeface="Calibri"/>
              <a:sym typeface="Calibri"/>
            </a:endParaRPr>
          </a:p>
          <a:p>
            <a:pPr marL="0" lvl="0" indent="0" algn="l" rtl="0">
              <a:spcBef>
                <a:spcPts val="0"/>
              </a:spcBef>
              <a:spcAft>
                <a:spcPts val="0"/>
              </a:spcAft>
              <a:buNone/>
            </a:pPr>
            <a:r>
              <a:rPr lang="en-US" b="1">
                <a:latin typeface="Calibri"/>
                <a:ea typeface="Calibri"/>
                <a:cs typeface="Calibri"/>
                <a:sym typeface="Calibri"/>
              </a:rPr>
              <a:t>‘’5 Common Metrics’’</a:t>
            </a:r>
            <a:endParaRPr b="1">
              <a:latin typeface="Calibri"/>
              <a:ea typeface="Calibri"/>
              <a:cs typeface="Calibri"/>
              <a:sym typeface="Calibri"/>
            </a:endParaRPr>
          </a:p>
        </p:txBody>
      </p:sp>
      <p:sp>
        <p:nvSpPr>
          <p:cNvPr id="1082" name="Google Shape;1082;g1ebf54f7b63_0_33"/>
          <p:cNvSpPr txBox="1">
            <a:spLocks noGrp="1"/>
          </p:cNvSpPr>
          <p:nvPr>
            <p:ph type="sldNum" idx="12"/>
          </p:nvPr>
        </p:nvSpPr>
        <p:spPr>
          <a:xfrm>
            <a:off x="6457950" y="4604845"/>
            <a:ext cx="2168400" cy="2739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16</a:t>
            </a:fld>
            <a:endParaRPr/>
          </a:p>
        </p:txBody>
      </p:sp>
      <p:sp>
        <p:nvSpPr>
          <p:cNvPr id="4" name="Title 3"/>
          <p:cNvSpPr>
            <a:spLocks noGrp="1"/>
          </p:cNvSpPr>
          <p:nvPr>
            <p:ph type="title"/>
          </p:nvPr>
        </p:nvSpPr>
        <p:spPr/>
        <p:txBody>
          <a:bodyPr>
            <a:noAutofit/>
          </a:bodyPr>
          <a:lstStyle/>
          <a:p>
            <a:r>
              <a:rPr lang="en-US" sz="2800" dirty="0"/>
              <a:t>Longitudinal Performance Growth Targets (LPGTs) </a:t>
            </a:r>
          </a:p>
        </p:txBody>
      </p:sp>
    </p:spTree>
  </p:cSld>
  <p:clrMapOvr>
    <a:masterClrMapping/>
  </p:clrMapOvr>
  <mc:AlternateContent xmlns:mc="http://schemas.openxmlformats.org/markup-compatibility/2006" xmlns:p14="http://schemas.microsoft.com/office/powerpoint/2010/main">
    <mc:Choice Requires="p14">
      <p:transition spd="slow" p14:dur="2000">
        <p14:prism/>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78">
                                            <p:txEl>
                                              <p:pRg st="0" end="0"/>
                                            </p:txEl>
                                          </p:spTgt>
                                        </p:tgtEl>
                                        <p:attrNameLst>
                                          <p:attrName>style.visibility</p:attrName>
                                        </p:attrNameLst>
                                      </p:cBhvr>
                                      <p:to>
                                        <p:strVal val="visible"/>
                                      </p:to>
                                    </p:set>
                                    <p:anim calcmode="lin" valueType="num">
                                      <p:cBhvr additive="base">
                                        <p:cTn id="7" dur="500"/>
                                        <p:tgtEl>
                                          <p:spTgt spid="107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78">
                                            <p:txEl>
                                              <p:pRg st="1" end="1"/>
                                            </p:txEl>
                                          </p:spTgt>
                                        </p:tgtEl>
                                        <p:attrNameLst>
                                          <p:attrName>style.visibility</p:attrName>
                                        </p:attrNameLst>
                                      </p:cBhvr>
                                      <p:to>
                                        <p:strVal val="visible"/>
                                      </p:to>
                                    </p:set>
                                    <p:anim calcmode="lin" valueType="num">
                                      <p:cBhvr additive="base">
                                        <p:cTn id="12" dur="500"/>
                                        <p:tgtEl>
                                          <p:spTgt spid="107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78">
                                            <p:txEl>
                                              <p:pRg st="2" end="2"/>
                                            </p:txEl>
                                          </p:spTgt>
                                        </p:tgtEl>
                                        <p:attrNameLst>
                                          <p:attrName>style.visibility</p:attrName>
                                        </p:attrNameLst>
                                      </p:cBhvr>
                                      <p:to>
                                        <p:strVal val="visible"/>
                                      </p:to>
                                    </p:set>
                                    <p:anim calcmode="lin" valueType="num">
                                      <p:cBhvr additive="base">
                                        <p:cTn id="17" dur="500"/>
                                        <p:tgtEl>
                                          <p:spTgt spid="107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078">
                                            <p:txEl>
                                              <p:pRg st="3" end="3"/>
                                            </p:txEl>
                                          </p:spTgt>
                                        </p:tgtEl>
                                        <p:attrNameLst>
                                          <p:attrName>style.visibility</p:attrName>
                                        </p:attrNameLst>
                                      </p:cBhvr>
                                      <p:to>
                                        <p:strVal val="visible"/>
                                      </p:to>
                                    </p:set>
                                    <p:anim calcmode="lin" valueType="num">
                                      <p:cBhvr additive="base">
                                        <p:cTn id="22" dur="500"/>
                                        <p:tgtEl>
                                          <p:spTgt spid="107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078">
                                            <p:txEl>
                                              <p:pRg st="4" end="4"/>
                                            </p:txEl>
                                          </p:spTgt>
                                        </p:tgtEl>
                                        <p:attrNameLst>
                                          <p:attrName>style.visibility</p:attrName>
                                        </p:attrNameLst>
                                      </p:cBhvr>
                                      <p:to>
                                        <p:strVal val="visible"/>
                                      </p:to>
                                    </p:set>
                                    <p:anim calcmode="lin" valueType="num">
                                      <p:cBhvr additive="base">
                                        <p:cTn id="27" dur="500"/>
                                        <p:tgtEl>
                                          <p:spTgt spid="107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078">
                                            <p:txEl>
                                              <p:pRg st="5" end="5"/>
                                            </p:txEl>
                                          </p:spTgt>
                                        </p:tgtEl>
                                        <p:attrNameLst>
                                          <p:attrName>style.visibility</p:attrName>
                                        </p:attrNameLst>
                                      </p:cBhvr>
                                      <p:to>
                                        <p:strVal val="visible"/>
                                      </p:to>
                                    </p:set>
                                    <p:anim calcmode="lin" valueType="num">
                                      <p:cBhvr additive="base">
                                        <p:cTn id="32" dur="500"/>
                                        <p:tgtEl>
                                          <p:spTgt spid="107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78">
                                            <p:txEl>
                                              <p:pRg st="6" end="6"/>
                                            </p:txEl>
                                          </p:spTgt>
                                        </p:tgtEl>
                                        <p:attrNameLst>
                                          <p:attrName>style.visibility</p:attrName>
                                        </p:attrNameLst>
                                      </p:cBhvr>
                                      <p:to>
                                        <p:strVal val="visible"/>
                                      </p:to>
                                    </p:set>
                                    <p:anim calcmode="lin" valueType="num">
                                      <p:cBhvr additive="base">
                                        <p:cTn id="37" dur="500"/>
                                        <p:tgtEl>
                                          <p:spTgt spid="107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1078">
                                            <p:txEl>
                                              <p:pRg st="7" end="7"/>
                                            </p:txEl>
                                          </p:spTgt>
                                        </p:tgtEl>
                                        <p:attrNameLst>
                                          <p:attrName>style.visibility</p:attrName>
                                        </p:attrNameLst>
                                      </p:cBhvr>
                                      <p:to>
                                        <p:strVal val="visible"/>
                                      </p:to>
                                    </p:set>
                                    <p:anim calcmode="lin" valueType="num">
                                      <p:cBhvr additive="base">
                                        <p:cTn id="42" dur="500"/>
                                        <p:tgtEl>
                                          <p:spTgt spid="1078">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94"/>
        <p:cNvGrpSpPr/>
        <p:nvPr/>
      </p:nvGrpSpPr>
      <p:grpSpPr>
        <a:xfrm>
          <a:off x="0" y="0"/>
          <a:ext cx="0" cy="0"/>
          <a:chOff x="0" y="0"/>
          <a:chExt cx="0" cy="0"/>
        </a:xfrm>
      </p:grpSpPr>
      <p:sp>
        <p:nvSpPr>
          <p:cNvPr id="1095" name="Google Shape;1095;g1e6619405d1_0_0"/>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4400"/>
              <a:buNone/>
            </a:pP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8"/>
                  </a:ext>
                </a:extLst>
              </a:rPr>
              <a:t>What Happens Next? </a:t>
            </a:r>
            <a:endParaRPr dirty="0"/>
          </a:p>
        </p:txBody>
      </p:sp>
      <p:sp>
        <p:nvSpPr>
          <p:cNvPr id="1096" name="Google Shape;1096;g1e6619405d1_0_0"/>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17</a:t>
            </a:fld>
            <a:endParaRPr/>
          </a:p>
        </p:txBody>
      </p:sp>
      <p:sp>
        <p:nvSpPr>
          <p:cNvPr id="1097" name="Google Shape;1097;g1e6619405d1_0_0"/>
          <p:cNvSpPr txBox="1"/>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595959"/>
                </a:solidFill>
                <a:latin typeface="Calibri"/>
                <a:ea typeface="Calibri"/>
                <a:cs typeface="Calibri"/>
                <a:sym typeface="Calibri"/>
              </a:rPr>
              <a:t>17</a:t>
            </a:fld>
            <a:endParaRPr sz="1200" b="0" i="0" u="none" strike="noStrike" cap="none">
              <a:solidFill>
                <a:srgbClr val="595959"/>
              </a:solidFill>
              <a:latin typeface="Calibri"/>
              <a:ea typeface="Calibri"/>
              <a:cs typeface="Calibri"/>
              <a:sym typeface="Calibri"/>
            </a:endParaRPr>
          </a:p>
        </p:txBody>
      </p:sp>
      <p:pic>
        <p:nvPicPr>
          <p:cNvPr id="1099" name="Google Shape;1099;g1e6619405d1_0_0" descr="Review Process timeline"/>
          <p:cNvPicPr preferRelativeResize="0"/>
          <p:nvPr/>
        </p:nvPicPr>
        <p:blipFill rotWithShape="1">
          <a:blip r:embed="rId3">
            <a:alphaModFix/>
          </a:blip>
          <a:srcRect r="20973"/>
          <a:stretch/>
        </p:blipFill>
        <p:spPr>
          <a:xfrm>
            <a:off x="1815175" y="1192050"/>
            <a:ext cx="5632600" cy="3165725"/>
          </a:xfrm>
          <a:prstGeom prst="rect">
            <a:avLst/>
          </a:prstGeom>
          <a:noFill/>
          <a:ln>
            <a:no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104"/>
        <p:cNvGrpSpPr/>
        <p:nvPr/>
      </p:nvGrpSpPr>
      <p:grpSpPr>
        <a:xfrm>
          <a:off x="0" y="0"/>
          <a:ext cx="0" cy="0"/>
          <a:chOff x="0" y="0"/>
          <a:chExt cx="0" cy="0"/>
        </a:xfrm>
      </p:grpSpPr>
      <p:sp>
        <p:nvSpPr>
          <p:cNvPr id="1105" name="Google Shape;1105;g1be79b0d0fb_1_5927"/>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4400"/>
              <a:buNone/>
            </a:pPr>
            <a:r>
              <a:rPr lang="en-US" dirty="0"/>
              <a:t>Questions &amp; Comments</a:t>
            </a:r>
            <a:endParaRPr dirty="0"/>
          </a:p>
        </p:txBody>
      </p:sp>
      <p:sp>
        <p:nvSpPr>
          <p:cNvPr id="1106" name="Google Shape;1106;g1be79b0d0fb_1_5927"/>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18</a:t>
            </a:fld>
            <a:endParaRPr/>
          </a:p>
        </p:txBody>
      </p:sp>
      <p:sp>
        <p:nvSpPr>
          <p:cNvPr id="1107" name="Google Shape;1107;g1be79b0d0fb_1_5927"/>
          <p:cNvSpPr txBox="1"/>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595959"/>
                </a:solidFill>
                <a:latin typeface="Calibri"/>
                <a:ea typeface="Calibri"/>
                <a:cs typeface="Calibri"/>
                <a:sym typeface="Calibri"/>
              </a:rPr>
              <a:t>18</a:t>
            </a:fld>
            <a:endParaRPr sz="1200" b="0" i="0" u="none" strike="noStrike" cap="none">
              <a:solidFill>
                <a:srgbClr val="595959"/>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5"/>
        <p:cNvGrpSpPr/>
        <p:nvPr/>
      </p:nvGrpSpPr>
      <p:grpSpPr>
        <a:xfrm>
          <a:off x="0" y="0"/>
          <a:ext cx="0" cy="0"/>
          <a:chOff x="0" y="0"/>
          <a:chExt cx="0" cy="0"/>
        </a:xfrm>
      </p:grpSpPr>
      <p:sp>
        <p:nvSpPr>
          <p:cNvPr id="946" name="Google Shape;946;g1be79b0d0fb_2_2154"/>
          <p:cNvSpPr txBox="1">
            <a:spLocks noGrp="1"/>
          </p:cNvSpPr>
          <p:nvPr>
            <p:ph type="title"/>
          </p:nvPr>
        </p:nvSpPr>
        <p:spPr>
          <a:xfrm>
            <a:off x="537882" y="318624"/>
            <a:ext cx="8088300" cy="7701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1800"/>
              <a:buNone/>
            </a:pPr>
            <a:r>
              <a:rPr lang="en-US"/>
              <a:t>Contents</a:t>
            </a:r>
            <a:endParaRPr/>
          </a:p>
        </p:txBody>
      </p:sp>
      <p:sp>
        <p:nvSpPr>
          <p:cNvPr id="947" name="Google Shape;947;g1be79b0d0fb_2_2154"/>
          <p:cNvSpPr txBox="1">
            <a:spLocks noGrp="1"/>
          </p:cNvSpPr>
          <p:nvPr>
            <p:ph type="body" idx="1"/>
          </p:nvPr>
        </p:nvSpPr>
        <p:spPr>
          <a:xfrm>
            <a:off x="537882" y="1369219"/>
            <a:ext cx="8088300" cy="3081900"/>
          </a:xfrm>
          <a:prstGeom prst="rect">
            <a:avLst/>
          </a:prstGeom>
          <a:noFill/>
          <a:ln>
            <a:noFill/>
          </a:ln>
        </p:spPr>
        <p:txBody>
          <a:bodyPr spcFirstLastPara="1" wrap="square" lIns="91425" tIns="45700" rIns="91425" bIns="45700" anchor="t" anchorCtr="0">
            <a:normAutofit/>
          </a:bodyPr>
          <a:lstStyle/>
          <a:p>
            <a:pPr marL="457200" lvl="0" indent="-325755" algn="l" rtl="0">
              <a:lnSpc>
                <a:spcPct val="90000"/>
              </a:lnSpc>
              <a:spcBef>
                <a:spcPts val="1000"/>
              </a:spcBef>
              <a:spcAft>
                <a:spcPts val="0"/>
              </a:spcAft>
              <a:buSzPct val="75000"/>
              <a:buChar char="➢"/>
            </a:pPr>
            <a:r>
              <a:rPr lang="en-US" dirty="0"/>
              <a:t>Purpose of Presentation</a:t>
            </a:r>
            <a:endParaRPr dirty="0"/>
          </a:p>
          <a:p>
            <a:pPr marL="457200" lvl="0" indent="-325755" algn="l" rtl="0">
              <a:lnSpc>
                <a:spcPct val="90000"/>
              </a:lnSpc>
              <a:spcBef>
                <a:spcPts val="1000"/>
              </a:spcBef>
              <a:spcAft>
                <a:spcPts val="0"/>
              </a:spcAft>
              <a:buSzPct val="75000"/>
              <a:buFont typeface="Arial"/>
              <a:buChar char="➢"/>
            </a:pPr>
            <a:r>
              <a:rPr lang="en-US" dirty="0"/>
              <a:t>Background &amp; Context</a:t>
            </a:r>
            <a:endParaRPr dirty="0"/>
          </a:p>
          <a:p>
            <a:pPr marL="457200" lvl="0" indent="-325755" algn="l" rtl="0">
              <a:lnSpc>
                <a:spcPct val="90000"/>
              </a:lnSpc>
              <a:spcBef>
                <a:spcPts val="1000"/>
              </a:spcBef>
              <a:spcAft>
                <a:spcPts val="0"/>
              </a:spcAft>
              <a:buSzPct val="75000"/>
              <a:buFont typeface="Arial"/>
              <a:buChar char="➢"/>
            </a:pPr>
            <a:r>
              <a:rPr lang="en-US" dirty="0" smtClean="0"/>
              <a:t>Plan </a:t>
            </a:r>
            <a:r>
              <a:rPr lang="en-US" dirty="0"/>
              <a:t>Inputs</a:t>
            </a:r>
            <a:endParaRPr dirty="0"/>
          </a:p>
          <a:p>
            <a:pPr marL="457200" lvl="0" indent="-325755" algn="l" rtl="0">
              <a:lnSpc>
                <a:spcPct val="90000"/>
              </a:lnSpc>
              <a:spcBef>
                <a:spcPts val="1000"/>
              </a:spcBef>
              <a:spcAft>
                <a:spcPts val="0"/>
              </a:spcAft>
              <a:buSzPct val="75000"/>
              <a:buFont typeface="Arial"/>
              <a:buChar char="➢"/>
            </a:pPr>
            <a:r>
              <a:rPr lang="en-US" dirty="0"/>
              <a:t>Plan Overview </a:t>
            </a:r>
            <a:endParaRPr dirty="0"/>
          </a:p>
          <a:p>
            <a:pPr marL="457200" lvl="0" indent="-325755" algn="l" rtl="0">
              <a:lnSpc>
                <a:spcPct val="90000"/>
              </a:lnSpc>
              <a:spcBef>
                <a:spcPts val="1000"/>
              </a:spcBef>
              <a:spcAft>
                <a:spcPts val="0"/>
              </a:spcAft>
              <a:buSzPct val="75000"/>
              <a:buFont typeface="Arial"/>
              <a:buChar char="➢"/>
            </a:pPr>
            <a:r>
              <a:rPr lang="en-US" dirty="0"/>
              <a:t>What’s Next </a:t>
            </a:r>
            <a:endParaRPr lang="en-US" dirty="0" smtClean="0"/>
          </a:p>
          <a:p>
            <a:pPr marL="457200" lvl="0" indent="-325755" algn="l" rtl="0">
              <a:lnSpc>
                <a:spcPct val="90000"/>
              </a:lnSpc>
              <a:spcBef>
                <a:spcPts val="1000"/>
              </a:spcBef>
              <a:spcAft>
                <a:spcPts val="0"/>
              </a:spcAft>
              <a:buSzPct val="75000"/>
              <a:buFont typeface="Arial"/>
              <a:buChar char="➢"/>
            </a:pPr>
            <a:r>
              <a:rPr lang="en-US" dirty="0" smtClean="0"/>
              <a:t>Questions &amp; Comments </a:t>
            </a:r>
            <a:endParaRPr dirty="0"/>
          </a:p>
          <a:p>
            <a:pPr marL="457200" lvl="0" indent="-228600" algn="l" rtl="0">
              <a:lnSpc>
                <a:spcPct val="90000"/>
              </a:lnSpc>
              <a:spcBef>
                <a:spcPts val="1000"/>
              </a:spcBef>
              <a:spcAft>
                <a:spcPts val="0"/>
              </a:spcAft>
              <a:buSzPct val="75000"/>
              <a:buNone/>
            </a:pPr>
            <a:endParaRPr dirty="0"/>
          </a:p>
          <a:p>
            <a:pPr marL="457200" lvl="0" indent="-228600" algn="l" rtl="0">
              <a:lnSpc>
                <a:spcPct val="90000"/>
              </a:lnSpc>
              <a:spcBef>
                <a:spcPts val="1000"/>
              </a:spcBef>
              <a:spcAft>
                <a:spcPts val="0"/>
              </a:spcAft>
              <a:buSzPct val="75000"/>
              <a:buNone/>
            </a:pPr>
            <a:endParaRPr dirty="0"/>
          </a:p>
          <a:p>
            <a:pPr marL="0" lvl="0" indent="0" algn="l" rtl="0">
              <a:lnSpc>
                <a:spcPct val="90000"/>
              </a:lnSpc>
              <a:spcBef>
                <a:spcPts val="1000"/>
              </a:spcBef>
              <a:spcAft>
                <a:spcPts val="0"/>
              </a:spcAft>
              <a:buSzPct val="75000"/>
              <a:buNone/>
            </a:pPr>
            <a:endParaRPr dirty="0"/>
          </a:p>
        </p:txBody>
      </p:sp>
      <p:sp>
        <p:nvSpPr>
          <p:cNvPr id="948" name="Google Shape;948;g1be79b0d0fb_2_2154"/>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2</a:t>
            </a:fld>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3"/>
        <p:cNvGrpSpPr/>
        <p:nvPr/>
      </p:nvGrpSpPr>
      <p:grpSpPr>
        <a:xfrm>
          <a:off x="0" y="0"/>
          <a:ext cx="0" cy="0"/>
          <a:chOff x="0" y="0"/>
          <a:chExt cx="0" cy="0"/>
        </a:xfrm>
      </p:grpSpPr>
      <p:sp>
        <p:nvSpPr>
          <p:cNvPr id="954" name="Google Shape;954;g1c208ab528a_1_0"/>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1800"/>
              <a:buNone/>
            </a:pPr>
            <a:r>
              <a:rPr lang="en-US"/>
              <a:t>Purpose for Presentation</a:t>
            </a:r>
            <a:endParaRPr/>
          </a:p>
        </p:txBody>
      </p:sp>
      <p:sp>
        <p:nvSpPr>
          <p:cNvPr id="956" name="Google Shape;956;g1c208ab528a_1_0"/>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3</a:t>
            </a:fld>
            <a:endParaRPr/>
          </a:p>
        </p:txBody>
      </p:sp>
      <p:sp>
        <p:nvSpPr>
          <p:cNvPr id="957" name="Google Shape;957;g1c208ab528a_1_0"/>
          <p:cNvSpPr txBox="1"/>
          <p:nvPr/>
        </p:nvSpPr>
        <p:spPr>
          <a:xfrm>
            <a:off x="691722" y="1492415"/>
            <a:ext cx="4425000" cy="2354450"/>
          </a:xfrm>
          <a:prstGeom prst="rect">
            <a:avLst/>
          </a:prstGeom>
          <a:noFill/>
          <a:ln>
            <a:noFill/>
          </a:ln>
        </p:spPr>
        <p:txBody>
          <a:bodyPr spcFirstLastPara="1" wrap="square" lIns="91425" tIns="45700" rIns="91425" bIns="45700" anchor="t" anchorCtr="0">
            <a:spAutoFit/>
          </a:bodyPr>
          <a:lstStyle/>
          <a:p>
            <a:pPr marL="285750" marR="0" lvl="0" indent="-304800" algn="l" rtl="0">
              <a:lnSpc>
                <a:spcPct val="100000"/>
              </a:lnSpc>
              <a:spcBef>
                <a:spcPts val="0"/>
              </a:spcBef>
              <a:spcAft>
                <a:spcPts val="0"/>
              </a:spcAft>
              <a:buClr>
                <a:srgbClr val="000000"/>
              </a:buClr>
              <a:buSzPts val="2100"/>
              <a:buFont typeface="Calibri"/>
              <a:buChar char="•"/>
            </a:pPr>
            <a:r>
              <a:rPr lang="en-US" sz="2100" i="0" u="none" strike="noStrike" cap="none" dirty="0">
                <a:solidFill>
                  <a:srgbClr val="000000"/>
                </a:solidFill>
                <a:latin typeface="Calibri"/>
                <a:ea typeface="Calibri"/>
                <a:cs typeface="Calibri"/>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To </a:t>
            </a:r>
            <a:r>
              <a:rPr lang="en-US" sz="2100" dirty="0">
                <a:latin typeface="Calibri"/>
                <a:ea typeface="Calibri"/>
                <a:cs typeface="Calibri"/>
                <a:sym typeface="Calibri"/>
              </a:rPr>
              <a:t>share what was prioritized in the plan given the range of inputs</a:t>
            </a:r>
            <a:endParaRPr sz="1700" dirty="0">
              <a:latin typeface="Calibri"/>
              <a:ea typeface="Calibri"/>
              <a:cs typeface="Calibri"/>
              <a:sym typeface="Calibri"/>
            </a:endParaRPr>
          </a:p>
          <a:p>
            <a:pPr marL="285750" marR="0" lvl="0" indent="-304800" algn="l" rtl="0">
              <a:lnSpc>
                <a:spcPct val="100000"/>
              </a:lnSpc>
              <a:spcBef>
                <a:spcPts val="0"/>
              </a:spcBef>
              <a:spcAft>
                <a:spcPts val="0"/>
              </a:spcAft>
              <a:buClr>
                <a:srgbClr val="000000"/>
              </a:buClr>
              <a:buSzPts val="2100"/>
              <a:buFont typeface="Calibri"/>
              <a:buChar char="•"/>
            </a:pPr>
            <a:r>
              <a:rPr lang="en-US" sz="2100" i="0" u="none" strike="noStrike" cap="none" dirty="0">
                <a:solidFill>
                  <a:srgbClr val="000000"/>
                </a:solidFill>
                <a:latin typeface="Calibri"/>
                <a:ea typeface="Calibri"/>
                <a:cs typeface="Calibri"/>
                <a:sym typeface="Calibri"/>
              </a:rPr>
              <a:t>To </a:t>
            </a:r>
            <a:r>
              <a:rPr lang="en-US" sz="2100" dirty="0">
                <a:latin typeface="Calibri"/>
                <a:ea typeface="Calibri"/>
                <a:cs typeface="Calibri"/>
                <a:sym typeface="Calibri"/>
              </a:rPr>
              <a:t>explain</a:t>
            </a:r>
            <a:r>
              <a:rPr lang="en-US" sz="2100" i="0" u="none" strike="noStrike" cap="none" dirty="0">
                <a:solidFill>
                  <a:srgbClr val="000000"/>
                </a:solidFill>
                <a:latin typeface="Calibri"/>
                <a:ea typeface="Calibri"/>
                <a:cs typeface="Calibri"/>
                <a:sym typeface="Calibri"/>
              </a:rPr>
              <a:t> how </a:t>
            </a:r>
            <a:r>
              <a:rPr lang="en-US" sz="2100" dirty="0">
                <a:latin typeface="Calibri"/>
                <a:ea typeface="Calibri"/>
                <a:cs typeface="Calibri"/>
                <a:sym typeface="Calibri"/>
              </a:rPr>
              <a:t>the</a:t>
            </a:r>
            <a:r>
              <a:rPr lang="en-US" sz="2100" i="0" u="none" strike="noStrike" cap="none" dirty="0">
                <a:solidFill>
                  <a:srgbClr val="000000"/>
                </a:solidFill>
                <a:latin typeface="Calibri"/>
                <a:ea typeface="Calibri"/>
                <a:cs typeface="Calibri"/>
                <a:sym typeface="Calibri"/>
              </a:rPr>
              <a:t> plan was developed </a:t>
            </a:r>
            <a:endParaRPr sz="1700" dirty="0">
              <a:latin typeface="Calibri"/>
              <a:ea typeface="Calibri"/>
              <a:cs typeface="Calibri"/>
              <a:sym typeface="Calibri"/>
            </a:endParaRPr>
          </a:p>
          <a:p>
            <a:pPr marL="285750" marR="0" lvl="0" indent="-304800" algn="l" rtl="0">
              <a:lnSpc>
                <a:spcPct val="100000"/>
              </a:lnSpc>
              <a:spcBef>
                <a:spcPts val="0"/>
              </a:spcBef>
              <a:spcAft>
                <a:spcPts val="0"/>
              </a:spcAft>
              <a:buClr>
                <a:srgbClr val="000000"/>
              </a:buClr>
              <a:buSzPts val="2100"/>
              <a:buFont typeface="Calibri"/>
              <a:buChar char="•"/>
            </a:pPr>
            <a:r>
              <a:rPr lang="en-US" sz="2100" i="0" u="none" strike="noStrike" cap="none" dirty="0">
                <a:solidFill>
                  <a:srgbClr val="000000"/>
                </a:solidFill>
                <a:latin typeface="Calibri"/>
                <a:ea typeface="Calibri"/>
                <a:cs typeface="Calibri"/>
                <a:sym typeface="Calibri"/>
              </a:rPr>
              <a:t>To</a:t>
            </a:r>
            <a:r>
              <a:rPr lang="en-US" sz="2100" dirty="0">
                <a:latin typeface="Calibri"/>
                <a:ea typeface="Calibri"/>
                <a:cs typeface="Calibri"/>
                <a:sym typeface="Calibri"/>
              </a:rPr>
              <a:t> hear additional feedback on the plan now that it has been </a:t>
            </a:r>
            <a:r>
              <a:rPr lang="en-US" sz="2100" dirty="0" smtClean="0">
                <a:latin typeface="Calibri"/>
                <a:ea typeface="Calibri"/>
                <a:cs typeface="Calibri"/>
                <a:sym typeface="Calibri"/>
              </a:rPr>
              <a:t>developed</a:t>
            </a:r>
            <a:endParaRPr sz="2100" dirty="0">
              <a:latin typeface="Calibri"/>
              <a:ea typeface="Calibri"/>
              <a:cs typeface="Calibri"/>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endParaRPr>
          </a:p>
        </p:txBody>
      </p:sp>
      <p:pic>
        <p:nvPicPr>
          <p:cNvPr id="958" name="Google Shape;958;g1c208ab528a_1_0" descr="How to Create a Business Community in Social Networks - Basic Blog Tips"/>
          <p:cNvPicPr preferRelativeResize="0"/>
          <p:nvPr/>
        </p:nvPicPr>
        <p:blipFill rotWithShape="1">
          <a:blip r:embed="rId3">
            <a:alphaModFix/>
          </a:blip>
          <a:srcRect/>
          <a:stretch/>
        </p:blipFill>
        <p:spPr>
          <a:xfrm>
            <a:off x="5612496" y="1331328"/>
            <a:ext cx="2910849" cy="2902460"/>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3"/>
        <p:cNvGrpSpPr/>
        <p:nvPr/>
      </p:nvGrpSpPr>
      <p:grpSpPr>
        <a:xfrm>
          <a:off x="0" y="0"/>
          <a:ext cx="0" cy="0"/>
          <a:chOff x="0" y="0"/>
          <a:chExt cx="0" cy="0"/>
        </a:xfrm>
      </p:grpSpPr>
      <p:sp>
        <p:nvSpPr>
          <p:cNvPr id="965" name="Google Shape;965;p10"/>
          <p:cNvSpPr txBox="1">
            <a:spLocks noGrp="1"/>
          </p:cNvSpPr>
          <p:nvPr>
            <p:ph type="body" idx="1"/>
          </p:nvPr>
        </p:nvSpPr>
        <p:spPr>
          <a:xfrm>
            <a:off x="537882" y="1369219"/>
            <a:ext cx="8088300" cy="3081900"/>
          </a:xfrm>
          <a:prstGeom prst="rect">
            <a:avLst/>
          </a:prstGeom>
          <a:noFill/>
          <a:ln>
            <a:noFill/>
          </a:ln>
        </p:spPr>
        <p:txBody>
          <a:bodyPr spcFirstLastPara="1" wrap="square" lIns="91425" tIns="45700" rIns="91425" bIns="45700" anchor="t" anchorCtr="0">
            <a:normAutofit lnSpcReduction="10000"/>
          </a:bodyPr>
          <a:lstStyle/>
          <a:p>
            <a:pPr marL="457200" lvl="0" indent="-342900" algn="l" rtl="0">
              <a:lnSpc>
                <a:spcPct val="90000"/>
              </a:lnSpc>
              <a:spcBef>
                <a:spcPts val="1000"/>
              </a:spcBef>
              <a:spcAft>
                <a:spcPts val="0"/>
              </a:spcAft>
              <a:buClr>
                <a:schemeClr val="dk1"/>
              </a:buClr>
              <a:buSzPts val="1800"/>
              <a:buChar char="•"/>
            </a:pPr>
            <a:r>
              <a:rPr lang="en-US" dirty="0"/>
              <a:t>Integration effort was responsive to requests from educational leaders and state legislators </a:t>
            </a:r>
            <a:endParaRPr dirty="0"/>
          </a:p>
          <a:p>
            <a:pPr marL="457200" lvl="0" indent="-342900" algn="l" rtl="0">
              <a:lnSpc>
                <a:spcPct val="90000"/>
              </a:lnSpc>
              <a:spcBef>
                <a:spcPts val="1000"/>
              </a:spcBef>
              <a:spcAft>
                <a:spcPts val="0"/>
              </a:spcAft>
              <a:buClr>
                <a:schemeClr val="dk1"/>
              </a:buClr>
              <a:buSzPts val="1800"/>
              <a:buChar char="•"/>
            </a:pPr>
            <a:r>
              <a:rPr lang="en-US" dirty="0"/>
              <a:t>Combined processes for community engagement, needs assessment, planning, budgeting and evaluation for 6 programs</a:t>
            </a:r>
            <a:endParaRPr dirty="0"/>
          </a:p>
          <a:p>
            <a:pPr marL="457200" lvl="0" indent="-342900" algn="l" rtl="0">
              <a:lnSpc>
                <a:spcPct val="90000"/>
              </a:lnSpc>
              <a:spcBef>
                <a:spcPts val="1000"/>
              </a:spcBef>
              <a:spcAft>
                <a:spcPts val="0"/>
              </a:spcAft>
              <a:buClr>
                <a:schemeClr val="dk1"/>
              </a:buClr>
              <a:buSzPts val="1800"/>
              <a:buChar char="•"/>
            </a:pPr>
            <a:r>
              <a:rPr lang="en-US" dirty="0"/>
              <a:t>Designed to reduce burden and redundancies and improve the framework by which progress can be measured over time </a:t>
            </a:r>
            <a:endParaRPr dirty="0"/>
          </a:p>
        </p:txBody>
      </p:sp>
      <p:sp>
        <p:nvSpPr>
          <p:cNvPr id="966" name="Google Shape;966;p10"/>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SzPts val="4400"/>
              <a:buNone/>
            </a:pPr>
            <a:r>
              <a:rPr lang="en-US" sz="5400" dirty="0"/>
              <a:t>Background</a:t>
            </a:r>
            <a:endParaRPr sz="5400" dirty="0"/>
          </a:p>
        </p:txBody>
      </p:sp>
      <p:sp>
        <p:nvSpPr>
          <p:cNvPr id="967" name="Google Shape;967;p10"/>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solidFill>
                  <a:srgbClr val="595959"/>
                </a:solidFill>
              </a:rPr>
              <a:t>4</a:t>
            </a:fld>
            <a:endParaRPr>
              <a:solidFill>
                <a:srgbClr val="595959"/>
              </a:solidFill>
            </a:endParaRPr>
          </a:p>
        </p:txBody>
      </p:sp>
      <p:pic>
        <p:nvPicPr>
          <p:cNvPr id="968" name="Google Shape;968;p10" descr="Sharing &amp; Learning Together graphic"/>
          <p:cNvPicPr preferRelativeResize="0"/>
          <p:nvPr/>
        </p:nvPicPr>
        <p:blipFill rotWithShape="1">
          <a:blip r:embed="rId3">
            <a:alphaModFix/>
          </a:blip>
          <a:srcRect/>
          <a:stretch/>
        </p:blipFill>
        <p:spPr>
          <a:xfrm>
            <a:off x="6368433" y="332506"/>
            <a:ext cx="841572" cy="780494"/>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73"/>
        <p:cNvGrpSpPr/>
        <p:nvPr/>
      </p:nvGrpSpPr>
      <p:grpSpPr>
        <a:xfrm>
          <a:off x="0" y="0"/>
          <a:ext cx="0" cy="0"/>
          <a:chOff x="0" y="0"/>
          <a:chExt cx="0" cy="0"/>
        </a:xfrm>
      </p:grpSpPr>
      <p:sp>
        <p:nvSpPr>
          <p:cNvPr id="974" name="Google Shape;974;g1be79b0d0fb_2_2173"/>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SzPts val="3200"/>
              <a:buNone/>
            </a:pPr>
            <a:r>
              <a:rPr lang="en-US" sz="4300" dirty="0"/>
              <a:t>Six Programs &amp; Common</a:t>
            </a:r>
            <a:r>
              <a:rPr lang="en-US" sz="43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
                  </a:ext>
                </a:extLst>
              </a:rPr>
              <a:t> Goals </a:t>
            </a:r>
            <a:endParaRPr sz="4300" dirty="0"/>
          </a:p>
        </p:txBody>
      </p:sp>
      <p:sp>
        <p:nvSpPr>
          <p:cNvPr id="975" name="Google Shape;975;g1be79b0d0fb_2_2173"/>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5</a:t>
            </a:fld>
            <a:endParaRPr/>
          </a:p>
        </p:txBody>
      </p:sp>
      <p:pic>
        <p:nvPicPr>
          <p:cNvPr id="976" name="Google Shape;976;g1be79b0d0fb_2_2173" descr="six programs, common elements and common goals"/>
          <p:cNvPicPr preferRelativeResize="0"/>
          <p:nvPr/>
        </p:nvPicPr>
        <p:blipFill rotWithShape="1">
          <a:blip r:embed="rId3">
            <a:alphaModFix/>
          </a:blip>
          <a:srcRect l="1088"/>
          <a:stretch/>
        </p:blipFill>
        <p:spPr>
          <a:xfrm>
            <a:off x="735975" y="1224800"/>
            <a:ext cx="7301276" cy="3492175"/>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1"/>
        <p:cNvGrpSpPr/>
        <p:nvPr/>
      </p:nvGrpSpPr>
      <p:grpSpPr>
        <a:xfrm>
          <a:off x="0" y="0"/>
          <a:ext cx="0" cy="0"/>
          <a:chOff x="0" y="0"/>
          <a:chExt cx="0" cy="0"/>
        </a:xfrm>
      </p:grpSpPr>
      <p:sp>
        <p:nvSpPr>
          <p:cNvPr id="982" name="Google Shape;982;g1ebf54f7b63_0_7"/>
          <p:cNvSpPr txBox="1">
            <a:spLocks noGrp="1"/>
          </p:cNvSpPr>
          <p:nvPr>
            <p:ph type="body" idx="1"/>
          </p:nvPr>
        </p:nvSpPr>
        <p:spPr>
          <a:xfrm>
            <a:off x="234175" y="1230925"/>
            <a:ext cx="8723100" cy="3745200"/>
          </a:xfrm>
          <a:prstGeom prst="rect">
            <a:avLst/>
          </a:prstGeom>
          <a:solidFill>
            <a:schemeClr val="lt1"/>
          </a:solidFill>
        </p:spPr>
        <p:txBody>
          <a:bodyPr spcFirstLastPara="1" wrap="square" lIns="91425" tIns="45700" rIns="91425" bIns="45700" anchor="t" anchorCtr="0">
            <a:normAutofit fontScale="70000" lnSpcReduction="20000"/>
          </a:bodyPr>
          <a:lstStyle/>
          <a:p>
            <a:pPr marL="0" lvl="0" indent="0" algn="l" rtl="0">
              <a:spcBef>
                <a:spcPts val="1000"/>
              </a:spcBef>
              <a:spcAft>
                <a:spcPts val="0"/>
              </a:spcAft>
              <a:buNone/>
            </a:pPr>
            <a:r>
              <a:rPr lang="en-US" b="1" dirty="0"/>
              <a:t>High School Success (HSS) </a:t>
            </a:r>
            <a:r>
              <a:rPr lang="en-US" dirty="0"/>
              <a:t>- Systems to improve graduation rates and college/career readiness.</a:t>
            </a:r>
          </a:p>
          <a:p>
            <a:pPr marL="0" lvl="0" indent="0" algn="l" rtl="0">
              <a:spcBef>
                <a:spcPts val="1000"/>
              </a:spcBef>
              <a:spcAft>
                <a:spcPts val="0"/>
              </a:spcAft>
              <a:buNone/>
            </a:pPr>
            <a:r>
              <a:rPr lang="en-US" b="1" dirty="0"/>
              <a:t>Student Investment Account (SIA)</a:t>
            </a:r>
            <a:r>
              <a:rPr lang="en-US" dirty="0"/>
              <a:t> - To meet students’ mental health, behavioral needs and increase academic achievement/reduce disparities for student focal groups. </a:t>
            </a:r>
          </a:p>
          <a:p>
            <a:pPr marL="0" lvl="0" indent="0" algn="l" rtl="0">
              <a:spcBef>
                <a:spcPts val="1000"/>
              </a:spcBef>
              <a:spcAft>
                <a:spcPts val="0"/>
              </a:spcAft>
              <a:buNone/>
            </a:pPr>
            <a:r>
              <a:rPr lang="en-US" b="1" dirty="0"/>
              <a:t>Continuous Improvement Planning (CIP)</a:t>
            </a:r>
            <a:r>
              <a:rPr lang="en-US" dirty="0"/>
              <a:t> - A process involving educator collaboration, data analysis, professional learning and reflection - toward improved outcomes for students and especially students experiencing disparity.  </a:t>
            </a:r>
          </a:p>
          <a:p>
            <a:pPr marL="0" lvl="0" indent="0" algn="l" rtl="0">
              <a:spcBef>
                <a:spcPts val="1000"/>
              </a:spcBef>
              <a:spcAft>
                <a:spcPts val="0"/>
              </a:spcAft>
              <a:buNone/>
            </a:pPr>
            <a:r>
              <a:rPr lang="en-US" b="1" dirty="0"/>
              <a:t>Career and Technical Education - Perkins V (CTE)</a:t>
            </a:r>
            <a:r>
              <a:rPr lang="en-US" dirty="0"/>
              <a:t> - Improving access and participation in education and training programs that prepare learners for high-wage, high-skill, in-demand careers. </a:t>
            </a:r>
          </a:p>
          <a:p>
            <a:pPr marL="0" lvl="0" indent="0" algn="l" rtl="0">
              <a:spcBef>
                <a:spcPts val="1000"/>
              </a:spcBef>
              <a:spcAft>
                <a:spcPts val="0"/>
              </a:spcAft>
              <a:buNone/>
            </a:pPr>
            <a:r>
              <a:rPr lang="en-US" b="1" dirty="0"/>
              <a:t>Early Indicator and Intervention System (EIIS)</a:t>
            </a:r>
            <a:r>
              <a:rPr lang="en-US" dirty="0"/>
              <a:t> - The development of a data collection and analysis system, in which educators collaborate, to identify supports for students.</a:t>
            </a:r>
          </a:p>
          <a:p>
            <a:pPr marL="0" lvl="0" indent="0" algn="l" rtl="0">
              <a:spcBef>
                <a:spcPts val="1000"/>
              </a:spcBef>
              <a:spcAft>
                <a:spcPts val="0"/>
              </a:spcAft>
              <a:buNone/>
            </a:pPr>
            <a:r>
              <a:rPr lang="en-US" b="1" dirty="0"/>
              <a:t>Every Day Matters - (EDM)</a:t>
            </a:r>
            <a:r>
              <a:rPr lang="en-US" dirty="0"/>
              <a:t> - Embedded across the five other programs, focusing attention on student engagement, school culture, climate/safety &amp; culturally sustaining pedagogy. </a:t>
            </a:r>
          </a:p>
        </p:txBody>
      </p:sp>
      <p:sp>
        <p:nvSpPr>
          <p:cNvPr id="983" name="Google Shape;983;g1ebf54f7b63_0_7"/>
          <p:cNvSpPr txBox="1">
            <a:spLocks noGrp="1"/>
          </p:cNvSpPr>
          <p:nvPr>
            <p:ph type="title"/>
          </p:nvPr>
        </p:nvSpPr>
        <p:spPr>
          <a:xfrm>
            <a:off x="537875" y="342900"/>
            <a:ext cx="8088300" cy="7950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dirty="0"/>
              <a:t>Summary of</a:t>
            </a:r>
            <a:r>
              <a:rPr lang="en-US" baseline="0" dirty="0"/>
              <a:t> Program Purposes </a:t>
            </a:r>
            <a:endParaRPr dirty="0"/>
          </a:p>
        </p:txBody>
      </p:sp>
      <p:sp>
        <p:nvSpPr>
          <p:cNvPr id="984" name="Google Shape;984;g1ebf54f7b63_0_7"/>
          <p:cNvSpPr txBox="1">
            <a:spLocks noGrp="1"/>
          </p:cNvSpPr>
          <p:nvPr>
            <p:ph type="sldNum" idx="12"/>
          </p:nvPr>
        </p:nvSpPr>
        <p:spPr>
          <a:xfrm>
            <a:off x="6457950" y="4604845"/>
            <a:ext cx="2168400" cy="2739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6</a:t>
            </a:fld>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Shape 1013"/>
        <p:cNvGrpSpPr/>
        <p:nvPr/>
      </p:nvGrpSpPr>
      <p:grpSpPr>
        <a:xfrm>
          <a:off x="0" y="0"/>
          <a:ext cx="0" cy="0"/>
          <a:chOff x="0" y="0"/>
          <a:chExt cx="0" cy="0"/>
        </a:xfrm>
      </p:grpSpPr>
      <p:sp>
        <p:nvSpPr>
          <p:cNvPr id="1014" name="Google Shape;1014;g1be79b0d0fb_1_476"/>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7</a:t>
            </a:fld>
            <a:endParaRPr/>
          </a:p>
        </p:txBody>
      </p:sp>
      <p:sp>
        <p:nvSpPr>
          <p:cNvPr id="1015" name="Google Shape;1015;g1be79b0d0fb_1_476"/>
          <p:cNvSpPr txBox="1">
            <a:spLocks noGrp="1"/>
          </p:cNvSpPr>
          <p:nvPr>
            <p:ph type="title"/>
          </p:nvPr>
        </p:nvSpPr>
        <p:spPr>
          <a:xfrm>
            <a:off x="558900" y="389125"/>
            <a:ext cx="8088300" cy="646500"/>
          </a:xfrm>
          <a:prstGeom prst="rect">
            <a:avLst/>
          </a:prstGeom>
          <a:noFill/>
          <a:ln>
            <a:noFill/>
          </a:ln>
        </p:spPr>
        <p:txBody>
          <a:bodyPr spcFirstLastPara="1" wrap="square" lIns="91425" tIns="45700" rIns="91425" bIns="45700" anchor="b" anchorCtr="0">
            <a:normAutofit fontScale="90000"/>
          </a:bodyPr>
          <a:lstStyle/>
          <a:p>
            <a:pPr marL="0" lvl="0" indent="0" algn="l" rtl="0">
              <a:lnSpc>
                <a:spcPct val="90000"/>
              </a:lnSpc>
              <a:spcBef>
                <a:spcPts val="0"/>
              </a:spcBef>
              <a:spcAft>
                <a:spcPts val="0"/>
              </a:spcAft>
              <a:buSzPct val="111111"/>
              <a:buNone/>
            </a:pPr>
            <a:r>
              <a:rPr lang="en-US" dirty="0"/>
              <a:t>Community Engagement </a:t>
            </a: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9"/>
                  </a:ext>
                </a:extLst>
              </a:rPr>
              <a:t>Highlights</a:t>
            </a:r>
            <a:endParaRPr dirty="0"/>
          </a:p>
        </p:txBody>
      </p:sp>
      <p:sp>
        <p:nvSpPr>
          <p:cNvPr id="2" name="Rectangle 1"/>
          <p:cNvSpPr/>
          <p:nvPr/>
        </p:nvSpPr>
        <p:spPr>
          <a:xfrm>
            <a:off x="1456566" y="1035625"/>
            <a:ext cx="5899094" cy="307777"/>
          </a:xfrm>
          <a:prstGeom prst="rect">
            <a:avLst/>
          </a:prstGeom>
        </p:spPr>
        <p:txBody>
          <a:bodyPr wrap="square">
            <a:spAutoFit/>
          </a:bodyPr>
          <a:lstStyle/>
          <a:p>
            <a:r>
              <a:rPr lang="en-US" dirty="0"/>
              <a:t>As a parent/guardian, the following priority areas are most important:</a:t>
            </a:r>
          </a:p>
        </p:txBody>
      </p:sp>
      <p:graphicFrame>
        <p:nvGraphicFramePr>
          <p:cNvPr id="5" name="Chart 4"/>
          <p:cNvGraphicFramePr/>
          <p:nvPr>
            <p:extLst>
              <p:ext uri="{D42A27DB-BD31-4B8C-83A1-F6EECF244321}">
                <p14:modId xmlns:p14="http://schemas.microsoft.com/office/powerpoint/2010/main" val="599253834"/>
              </p:ext>
            </p:extLst>
          </p:nvPr>
        </p:nvGraphicFramePr>
        <p:xfrm>
          <a:off x="1073426" y="1537967"/>
          <a:ext cx="6748670" cy="320382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0"/>
        <p:cNvGrpSpPr/>
        <p:nvPr/>
      </p:nvGrpSpPr>
      <p:grpSpPr>
        <a:xfrm>
          <a:off x="0" y="0"/>
          <a:ext cx="0" cy="0"/>
          <a:chOff x="0" y="0"/>
          <a:chExt cx="0" cy="0"/>
        </a:xfrm>
      </p:grpSpPr>
      <p:sp>
        <p:nvSpPr>
          <p:cNvPr id="1021" name="Google Shape;1021;p2"/>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8</a:t>
            </a:fld>
            <a:endParaRPr/>
          </a:p>
        </p:txBody>
      </p:sp>
      <p:sp>
        <p:nvSpPr>
          <p:cNvPr id="1022" name="Google Shape;1022;p2"/>
          <p:cNvSpPr txBox="1">
            <a:spLocks noGrp="1"/>
          </p:cNvSpPr>
          <p:nvPr>
            <p:ph type="title"/>
          </p:nvPr>
        </p:nvSpPr>
        <p:spPr>
          <a:xfrm>
            <a:off x="558900" y="389125"/>
            <a:ext cx="8088300" cy="646500"/>
          </a:xfrm>
          <a:prstGeom prst="rect">
            <a:avLst/>
          </a:prstGeom>
          <a:noFill/>
          <a:ln>
            <a:noFill/>
          </a:ln>
        </p:spPr>
        <p:txBody>
          <a:bodyPr spcFirstLastPara="1" wrap="square" lIns="91425" tIns="45700" rIns="91425" bIns="45700" anchor="b" anchorCtr="0">
            <a:normAutofit fontScale="90000"/>
          </a:bodyPr>
          <a:lstStyle/>
          <a:p>
            <a:pPr marL="0" lvl="0" indent="0" algn="l" rtl="0">
              <a:lnSpc>
                <a:spcPct val="90000"/>
              </a:lnSpc>
              <a:spcBef>
                <a:spcPts val="0"/>
              </a:spcBef>
              <a:spcAft>
                <a:spcPts val="0"/>
              </a:spcAft>
              <a:buSzPct val="111111"/>
              <a:buNone/>
            </a:pPr>
            <a:r>
              <a:rPr lang="en-US" dirty="0"/>
              <a:t>Needs Assessment Highlights</a:t>
            </a:r>
            <a:endParaRPr dirty="0"/>
          </a:p>
        </p:txBody>
      </p:sp>
      <p:sp>
        <p:nvSpPr>
          <p:cNvPr id="2" name="TextBox 1"/>
          <p:cNvSpPr txBox="1"/>
          <p:nvPr/>
        </p:nvSpPr>
        <p:spPr>
          <a:xfrm>
            <a:off x="608773" y="1144299"/>
            <a:ext cx="3488634" cy="1600438"/>
          </a:xfrm>
          <a:prstGeom prst="rect">
            <a:avLst/>
          </a:prstGeom>
          <a:noFill/>
        </p:spPr>
        <p:txBody>
          <a:bodyPr wrap="square" rtlCol="0">
            <a:spAutoFit/>
          </a:bodyPr>
          <a:lstStyle/>
          <a:p>
            <a:r>
              <a:rPr lang="en-US" b="1" dirty="0" smtClean="0"/>
              <a:t>State testing Results:</a:t>
            </a:r>
          </a:p>
          <a:p>
            <a:pPr marL="342900" indent="-342900">
              <a:buAutoNum type="arabicPeriod"/>
            </a:pPr>
            <a:r>
              <a:rPr lang="en-US" dirty="0" smtClean="0"/>
              <a:t>Low Language Arts scores</a:t>
            </a:r>
          </a:p>
          <a:p>
            <a:pPr marL="342900" indent="-342900">
              <a:buAutoNum type="arabicPeriod"/>
            </a:pPr>
            <a:r>
              <a:rPr lang="en-US" dirty="0" smtClean="0"/>
              <a:t>Low mathematics scores</a:t>
            </a:r>
          </a:p>
          <a:p>
            <a:pPr marL="342900" indent="-342900">
              <a:buAutoNum type="arabicPeriod"/>
            </a:pPr>
            <a:r>
              <a:rPr lang="en-US" dirty="0" smtClean="0"/>
              <a:t>Poor attendance data</a:t>
            </a:r>
          </a:p>
          <a:p>
            <a:pPr marL="342900" indent="-342900">
              <a:buAutoNum type="arabicPeriod"/>
            </a:pPr>
            <a:r>
              <a:rPr lang="en-US" dirty="0" smtClean="0"/>
              <a:t>Students who are experiencing poverty are lagging behind in the areas above.   </a:t>
            </a:r>
            <a:endParaRPr lang="en-US" dirty="0"/>
          </a:p>
        </p:txBody>
      </p:sp>
      <p:sp>
        <p:nvSpPr>
          <p:cNvPr id="5" name="TextBox 4"/>
          <p:cNvSpPr txBox="1"/>
          <p:nvPr/>
        </p:nvSpPr>
        <p:spPr>
          <a:xfrm>
            <a:off x="608773" y="2853411"/>
            <a:ext cx="3488634" cy="1815882"/>
          </a:xfrm>
          <a:prstGeom prst="rect">
            <a:avLst/>
          </a:prstGeom>
          <a:noFill/>
        </p:spPr>
        <p:txBody>
          <a:bodyPr wrap="square" rtlCol="0">
            <a:spAutoFit/>
          </a:bodyPr>
          <a:lstStyle/>
          <a:p>
            <a:r>
              <a:rPr lang="en-US" b="1" dirty="0" smtClean="0"/>
              <a:t>IRRE Data:</a:t>
            </a:r>
          </a:p>
          <a:p>
            <a:pPr marL="342900" indent="-342900">
              <a:buAutoNum type="arabicPeriod"/>
            </a:pPr>
            <a:r>
              <a:rPr lang="en-US" dirty="0" smtClean="0"/>
              <a:t>Need for smaller class sizes at the primary level. </a:t>
            </a:r>
          </a:p>
          <a:p>
            <a:pPr marL="342900" indent="-342900">
              <a:buAutoNum type="arabicPeriod"/>
            </a:pPr>
            <a:r>
              <a:rPr lang="en-US" dirty="0" smtClean="0"/>
              <a:t>Investment in more electives.</a:t>
            </a:r>
          </a:p>
          <a:p>
            <a:pPr marL="342900" indent="-342900">
              <a:buAutoNum type="arabicPeriod"/>
            </a:pPr>
            <a:r>
              <a:rPr lang="en-US" dirty="0" smtClean="0"/>
              <a:t>Continue professional development  for staff.</a:t>
            </a:r>
          </a:p>
          <a:p>
            <a:pPr marL="342900" indent="-342900">
              <a:buAutoNum type="arabicPeriod"/>
            </a:pPr>
            <a:r>
              <a:rPr lang="en-US" dirty="0" smtClean="0"/>
              <a:t>Have access to duel credit classes.</a:t>
            </a:r>
          </a:p>
          <a:p>
            <a:endParaRPr lang="en-US" dirty="0" smtClean="0"/>
          </a:p>
        </p:txBody>
      </p:sp>
      <p:sp>
        <p:nvSpPr>
          <p:cNvPr id="6" name="TextBox 5"/>
          <p:cNvSpPr txBox="1"/>
          <p:nvPr/>
        </p:nvSpPr>
        <p:spPr>
          <a:xfrm>
            <a:off x="4025348" y="1035625"/>
            <a:ext cx="4472609" cy="3754874"/>
          </a:xfrm>
          <a:prstGeom prst="rect">
            <a:avLst/>
          </a:prstGeom>
          <a:noFill/>
        </p:spPr>
        <p:txBody>
          <a:bodyPr wrap="square" rtlCol="0">
            <a:spAutoFit/>
          </a:bodyPr>
          <a:lstStyle/>
          <a:p>
            <a:r>
              <a:rPr lang="en-US" b="1" dirty="0" smtClean="0"/>
              <a:t>Tribal Consultation:</a:t>
            </a:r>
          </a:p>
          <a:p>
            <a:r>
              <a:rPr lang="en-US" dirty="0" smtClean="0"/>
              <a:t>On </a:t>
            </a:r>
            <a:r>
              <a:rPr lang="en-US" dirty="0"/>
              <a:t>January 11</a:t>
            </a:r>
            <a:r>
              <a:rPr lang="en-US" baseline="30000" dirty="0"/>
              <a:t>th</a:t>
            </a:r>
            <a:r>
              <a:rPr lang="en-US" dirty="0"/>
              <a:t> 2023 </a:t>
            </a:r>
            <a:r>
              <a:rPr lang="en-US" dirty="0" smtClean="0"/>
              <a:t>there was a meeting </a:t>
            </a:r>
            <a:r>
              <a:rPr lang="en-US" dirty="0"/>
              <a:t>with </a:t>
            </a:r>
            <a:r>
              <a:rPr lang="en-US" dirty="0" err="1"/>
              <a:t>Kalapuya</a:t>
            </a:r>
            <a:r>
              <a:rPr lang="en-US" dirty="0"/>
              <a:t> elder Esther Stutzman and her daughter </a:t>
            </a:r>
            <a:r>
              <a:rPr lang="en-US" dirty="0" err="1"/>
              <a:t>Shannin</a:t>
            </a:r>
            <a:r>
              <a:rPr lang="en-US" dirty="0"/>
              <a:t> Stutzman to discuss and establish goals and priorities for the </a:t>
            </a:r>
            <a:r>
              <a:rPr lang="en-US" dirty="0" err="1"/>
              <a:t>Yoncalla</a:t>
            </a:r>
            <a:r>
              <a:rPr lang="en-US" dirty="0"/>
              <a:t> School District Indian Education Program. </a:t>
            </a:r>
          </a:p>
          <a:p>
            <a:pPr marL="342900" indent="-342900">
              <a:buAutoNum type="arabicPeriod"/>
            </a:pPr>
            <a:r>
              <a:rPr lang="en-US" dirty="0" smtClean="0"/>
              <a:t>Continual </a:t>
            </a:r>
            <a:r>
              <a:rPr lang="en-US" dirty="0"/>
              <a:t>identifying and enrolling as many students with native blood as possible. </a:t>
            </a:r>
            <a:endParaRPr lang="en-US" dirty="0" smtClean="0"/>
          </a:p>
          <a:p>
            <a:pPr marL="342900" indent="-342900">
              <a:buAutoNum type="arabicPeriod"/>
            </a:pPr>
            <a:r>
              <a:rPr lang="en-US" dirty="0" smtClean="0"/>
              <a:t>Supporting </a:t>
            </a:r>
            <a:r>
              <a:rPr lang="en-US" dirty="0"/>
              <a:t>students in keeping up grades and attendance and guiding them towards graduating , </a:t>
            </a:r>
            <a:endParaRPr lang="en-US" dirty="0" smtClean="0"/>
          </a:p>
          <a:p>
            <a:pPr marL="342900" indent="-342900">
              <a:buAutoNum type="arabicPeriod" startAt="3"/>
            </a:pPr>
            <a:r>
              <a:rPr lang="en-US" dirty="0" smtClean="0"/>
              <a:t>Parental </a:t>
            </a:r>
            <a:r>
              <a:rPr lang="en-US" dirty="0"/>
              <a:t>and family involvement and </a:t>
            </a:r>
            <a:r>
              <a:rPr lang="en-US" dirty="0" smtClean="0"/>
              <a:t>input.</a:t>
            </a:r>
            <a:r>
              <a:rPr lang="en-US" dirty="0"/>
              <a:t> </a:t>
            </a:r>
            <a:endParaRPr lang="en-US" dirty="0" smtClean="0"/>
          </a:p>
          <a:p>
            <a:pPr marL="342900" indent="-342900">
              <a:buAutoNum type="arabicPeriod" startAt="3"/>
            </a:pPr>
            <a:r>
              <a:rPr lang="en-US" dirty="0" smtClean="0"/>
              <a:t>Cultural diversity education and pride as an antidote to discrimination, racism and </a:t>
            </a:r>
          </a:p>
          <a:p>
            <a:pPr marL="342900" indent="-342900">
              <a:buAutoNum type="arabicPeriod" startAt="3"/>
            </a:pPr>
            <a:r>
              <a:rPr lang="en-US" b="1" dirty="0" smtClean="0"/>
              <a:t>Also in our field of vision is the educating in identifying planting growing and utilizing native plants and food to work toward food security and sovereignty.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27"/>
        <p:cNvGrpSpPr/>
        <p:nvPr/>
      </p:nvGrpSpPr>
      <p:grpSpPr>
        <a:xfrm>
          <a:off x="0" y="0"/>
          <a:ext cx="0" cy="0"/>
          <a:chOff x="0" y="0"/>
          <a:chExt cx="0" cy="0"/>
        </a:xfrm>
      </p:grpSpPr>
      <p:sp>
        <p:nvSpPr>
          <p:cNvPr id="1028" name="Google Shape;1028;g1bfefd7ccfb_0_35"/>
          <p:cNvSpPr txBox="1">
            <a:spLocks noGrp="1"/>
          </p:cNvSpPr>
          <p:nvPr>
            <p:ph type="body" idx="1"/>
          </p:nvPr>
        </p:nvSpPr>
        <p:spPr>
          <a:xfrm>
            <a:off x="537882" y="1369219"/>
            <a:ext cx="8088300" cy="30819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000"/>
              </a:spcBef>
              <a:spcAft>
                <a:spcPts val="0"/>
              </a:spcAft>
              <a:buSzPts val="1800"/>
              <a:buNone/>
            </a:pPr>
            <a:r>
              <a:rPr lang="en-US" dirty="0"/>
              <a:t>These priorities </a:t>
            </a:r>
            <a:r>
              <a:rPr lang="en-US" dirty="0" smtClean="0"/>
              <a:t>e</a:t>
            </a:r>
            <a:r>
              <a:rPr lang="en-US" dirty="0" smtClean="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0"/>
                  </a:ext>
                </a:extLst>
              </a:rPr>
              <a:t>merged including the strategies</a:t>
            </a:r>
            <a:r>
              <a:rPr lang="en-US" dirty="0" smtClean="0"/>
              <a:t>:</a:t>
            </a:r>
          </a:p>
          <a:p>
            <a:pPr lvl="0" indent="-457200">
              <a:buAutoNum type="arabicPeriod"/>
            </a:pPr>
            <a:r>
              <a:rPr lang="en-US" dirty="0"/>
              <a:t>Mental Health supports</a:t>
            </a:r>
          </a:p>
          <a:p>
            <a:pPr lvl="1" indent="-457200">
              <a:buFont typeface="Arial" panose="020B0604020202020204" pitchFamily="34" charset="0"/>
              <a:buChar char="•"/>
            </a:pPr>
            <a:r>
              <a:rPr lang="en-US" dirty="0"/>
              <a:t>Continuing to support a full time counselor in the </a:t>
            </a:r>
            <a:r>
              <a:rPr lang="en-US" dirty="0" smtClean="0"/>
              <a:t>District.</a:t>
            </a:r>
          </a:p>
          <a:p>
            <a:pPr lvl="1" indent="-457200">
              <a:buFont typeface="Arial" panose="020B0604020202020204" pitchFamily="34" charset="0"/>
              <a:buChar char="•"/>
            </a:pPr>
            <a:r>
              <a:rPr lang="en-US" dirty="0" smtClean="0"/>
              <a:t>Continue with a District behavior specialist.</a:t>
            </a:r>
            <a:endParaRPr lang="en-US" dirty="0"/>
          </a:p>
          <a:p>
            <a:pPr marL="0" lvl="0" indent="0" algn="l" rtl="0">
              <a:lnSpc>
                <a:spcPct val="90000"/>
              </a:lnSpc>
              <a:spcBef>
                <a:spcPts val="1000"/>
              </a:spcBef>
              <a:spcAft>
                <a:spcPts val="0"/>
              </a:spcAft>
              <a:buSzPts val="1800"/>
              <a:buNone/>
            </a:pPr>
            <a:endParaRPr lang="en-US" dirty="0" smtClean="0"/>
          </a:p>
          <a:p>
            <a:pPr marL="0" lvl="0" indent="0" algn="l" rtl="0">
              <a:lnSpc>
                <a:spcPct val="90000"/>
              </a:lnSpc>
              <a:spcBef>
                <a:spcPts val="1000"/>
              </a:spcBef>
              <a:spcAft>
                <a:spcPts val="0"/>
              </a:spcAft>
              <a:buSzPts val="1800"/>
              <a:buNone/>
            </a:pPr>
            <a:endParaRPr dirty="0"/>
          </a:p>
        </p:txBody>
      </p:sp>
      <p:sp>
        <p:nvSpPr>
          <p:cNvPr id="1029" name="Google Shape;1029;g1bfefd7ccfb_0_35"/>
          <p:cNvSpPr txBox="1">
            <a:spLocks noGrp="1"/>
          </p:cNvSpPr>
          <p:nvPr>
            <p:ph type="title"/>
          </p:nvPr>
        </p:nvSpPr>
        <p:spPr>
          <a:xfrm>
            <a:off x="537882" y="342900"/>
            <a:ext cx="8088300" cy="7701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4400"/>
              <a:buNone/>
            </a:pPr>
            <a:r>
              <a:rPr lang="en-US"/>
              <a:t>Our Plan</a:t>
            </a:r>
            <a:endParaRPr/>
          </a:p>
        </p:txBody>
      </p:sp>
      <p:sp>
        <p:nvSpPr>
          <p:cNvPr id="1030" name="Google Shape;1030;g1bfefd7ccfb_0_35"/>
          <p:cNvSpPr txBox="1">
            <a:spLocks noGrp="1"/>
          </p:cNvSpPr>
          <p:nvPr>
            <p:ph type="sldNum" idx="12"/>
          </p:nvPr>
        </p:nvSpPr>
        <p:spPr>
          <a:xfrm>
            <a:off x="6457950" y="4604845"/>
            <a:ext cx="2168400" cy="2739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9</a:t>
            </a:fld>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ue_2021ODE">
  <a:themeElements>
    <a:clrScheme name="ODE2021">
      <a:dk1>
        <a:srgbClr val="000000"/>
      </a:dk1>
      <a:lt1>
        <a:srgbClr val="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ue_2021ODE">
  <a:themeElements>
    <a:clrScheme name="ODE2021">
      <a:dk1>
        <a:srgbClr val="000000"/>
      </a:dk1>
      <a:lt1>
        <a:srgbClr val="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2E4031395D90947ABECDA869C06B2A5" ma:contentTypeVersion="7" ma:contentTypeDescription="Create a new document." ma:contentTypeScope="" ma:versionID="a787c52e11333a9464cb0e6fbe9eae54">
  <xsd:schema xmlns:xsd="http://www.w3.org/2001/XMLSchema" xmlns:xs="http://www.w3.org/2001/XMLSchema" xmlns:p="http://schemas.microsoft.com/office/2006/metadata/properties" xmlns:ns1="http://schemas.microsoft.com/sharepoint/v3" xmlns:ns2="3815300f-9bc2-46c5-83e2-2c3e624abb24" xmlns:ns3="54031767-dd6d-417c-ab73-583408f47564" targetNamespace="http://schemas.microsoft.com/office/2006/metadata/properties" ma:root="true" ma:fieldsID="f2e14f5b86c3ce0673d081ad5753ed89" ns1:_="" ns2:_="" ns3:_="">
    <xsd:import namespace="http://schemas.microsoft.com/sharepoint/v3"/>
    <xsd:import namespace="3815300f-9bc2-46c5-83e2-2c3e624abb24"/>
    <xsd:import namespace="54031767-dd6d-417c-ab73-583408f47564"/>
    <xsd:element name="properties">
      <xsd:complexType>
        <xsd:sequence>
          <xsd:element name="documentManagement">
            <xsd:complexType>
              <xsd:all>
                <xsd:element ref="ns1:PublishingStartDate" minOccurs="0"/>
                <xsd:element ref="ns1:PublishingExpirationDate" minOccurs="0"/>
                <xsd:element ref="ns2:Estimated_x0020_Creation_x0020_Date" minOccurs="0"/>
                <xsd:element ref="ns2:Remediation_x0020_Date" minOccurs="0"/>
                <xsd:element ref="ns2:Priority"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815300f-9bc2-46c5-83e2-2c3e624abb24" elementFormDefault="qualified">
    <xsd:import namespace="http://schemas.microsoft.com/office/2006/documentManagement/types"/>
    <xsd:import namespace="http://schemas.microsoft.com/office/infopath/2007/PartnerControls"/>
    <xsd:element name="Estimated_x0020_Creation_x0020_Date" ma:index="6" nillable="true" ma:displayName="Estimated Creation Date" ma:format="DateOnly" ma:internalName="Estimated_x0020_Creation_x0020_Date" ma:readOnly="false">
      <xsd:simpleType>
        <xsd:restriction base="dms:DateTime"/>
      </xsd:simpleType>
    </xsd:element>
    <xsd:element name="Remediation_x0020_Date" ma:index="7" nillable="true" ma:displayName="Remediation Date" ma:default="[today]" ma:format="DateOnly" ma:internalName="Remediation_x0020_Date" ma:readOnly="false">
      <xsd:simpleType>
        <xsd:restriction base="dms:DateTime"/>
      </xsd:simpleType>
    </xsd:element>
    <xsd:element name="Priority" ma:index="8" nillable="true" ma:displayName="Priority" ma:default="New" ma:description="What Priority Level Is This Document?" ma:format="RadioButtons" ma:internalName="Priority" ma:readOnly="false">
      <xsd:simpleType>
        <xsd:restriction base="dms:Choice">
          <xsd:enumeration value="New"/>
          <xsd:enumeration value="Legacy"/>
          <xsd:enumeration value="Tier 1"/>
          <xsd:enumeration value="Tier 2"/>
          <xsd:enumeration value="Tier 3"/>
        </xsd:restriction>
      </xsd:simpleType>
    </xsd:element>
  </xsd:schema>
  <xsd:schema xmlns:xsd="http://www.w3.org/2001/XMLSchema" xmlns:xs="http://www.w3.org/2001/XMLSchema" xmlns:dms="http://schemas.microsoft.com/office/2006/documentManagement/types" xmlns:pc="http://schemas.microsoft.com/office/infopath/2007/PartnerControls" targetNamespace="54031767-dd6d-417c-ab73-583408f4756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riority xmlns="3815300f-9bc2-46c5-83e2-2c3e624abb24">New</Priority>
    <PublishingExpirationDate xmlns="http://schemas.microsoft.com/sharepoint/v3" xsi:nil="true"/>
    <PublishingStartDate xmlns="http://schemas.microsoft.com/sharepoint/v3" xsi:nil="true"/>
    <Remediation_x0020_Date xmlns="3815300f-9bc2-46c5-83e2-2c3e624abb24">2023-01-26T22:23:21+00:00</Remediation_x0020_Date>
    <Estimated_x0020_Creation_x0020_Date xmlns="3815300f-9bc2-46c5-83e2-2c3e624abb24" xsi:nil="true"/>
  </documentManagement>
</p:properties>
</file>

<file path=customXml/itemProps1.xml><?xml version="1.0" encoding="utf-8"?>
<ds:datastoreItem xmlns:ds="http://schemas.openxmlformats.org/officeDocument/2006/customXml" ds:itemID="{D82869DF-C7CA-47A3-A9DA-4EC3E51479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815300f-9bc2-46c5-83e2-2c3e624abb24"/>
    <ds:schemaRef ds:uri="54031767-dd6d-417c-ab73-583408f475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E0CCE6F-14DB-418C-904A-5AC2E630EF91}">
  <ds:schemaRefs>
    <ds:schemaRef ds:uri="http://schemas.microsoft.com/sharepoint/v3/contenttype/forms"/>
  </ds:schemaRefs>
</ds:datastoreItem>
</file>

<file path=customXml/itemProps3.xml><?xml version="1.0" encoding="utf-8"?>
<ds:datastoreItem xmlns:ds="http://schemas.openxmlformats.org/officeDocument/2006/customXml" ds:itemID="{1B4BDFE1-4FA9-4820-8498-6727DD511C8C}">
  <ds:schemaRefs>
    <ds:schemaRef ds:uri="http://purl.org/dc/dcmitype/"/>
    <ds:schemaRef ds:uri="http://www.w3.org/XML/1998/namespace"/>
    <ds:schemaRef ds:uri="http://schemas.microsoft.com/office/2006/metadata/properties"/>
    <ds:schemaRef ds:uri="http://schemas.microsoft.com/sharepoint/v3"/>
    <ds:schemaRef ds:uri="3815300f-9bc2-46c5-83e2-2c3e624abb24"/>
    <ds:schemaRef ds:uri="http://purl.org/dc/term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54031767-dd6d-417c-ab73-583408f47564"/>
  </ds:schemaRefs>
</ds:datastoreItem>
</file>

<file path=docProps/app.xml><?xml version="1.0" encoding="utf-8"?>
<Properties xmlns="http://schemas.openxmlformats.org/officeDocument/2006/extended-properties" xmlns:vt="http://schemas.openxmlformats.org/officeDocument/2006/docPropsVTypes">
  <TotalTime>450</TotalTime>
  <Words>1902</Words>
  <Application>Microsoft Office PowerPoint</Application>
  <PresentationFormat>On-screen Show (16:9)</PresentationFormat>
  <Paragraphs>198</Paragraphs>
  <Slides>18</Slides>
  <Notes>16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Calibri</vt:lpstr>
      <vt:lpstr>Rockwell</vt:lpstr>
      <vt:lpstr>Wingdings</vt:lpstr>
      <vt:lpstr>Blue_2021ODE</vt:lpstr>
      <vt:lpstr>Blue_2021ODE</vt:lpstr>
      <vt:lpstr>Yoncalla School District</vt:lpstr>
      <vt:lpstr>Contents</vt:lpstr>
      <vt:lpstr>Purpose for Presentation</vt:lpstr>
      <vt:lpstr>Background</vt:lpstr>
      <vt:lpstr>Six Programs &amp; Common Goals </vt:lpstr>
      <vt:lpstr>Summary of Program Purposes </vt:lpstr>
      <vt:lpstr>Community Engagement Highlights</vt:lpstr>
      <vt:lpstr>Needs Assessment Highlights</vt:lpstr>
      <vt:lpstr>Our Plan</vt:lpstr>
      <vt:lpstr>Our Plan</vt:lpstr>
      <vt:lpstr>Our Plan</vt:lpstr>
      <vt:lpstr>Our Plan</vt:lpstr>
      <vt:lpstr>Total Expenditures Per Grant  2023-24</vt:lpstr>
      <vt:lpstr>Our Plan</vt:lpstr>
      <vt:lpstr>Our Plan - Tiered Approach</vt:lpstr>
      <vt:lpstr>Longitudinal Performance Growth Targets (LPGTs) </vt:lpstr>
      <vt:lpstr>What Happens Next? </vt:lpstr>
      <vt:lpstr>Questions &amp;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District Optional Integrated Guidance Presentation to Board</dc:title>
  <dc:creator>MORAN Shawna * ODE</dc:creator>
  <cp:lastModifiedBy>Brian Berry</cp:lastModifiedBy>
  <cp:revision>56</cp:revision>
  <dcterms:modified xsi:type="dcterms:W3CDTF">2023-02-16T18:39:26Z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0x01010022E4031395D90947ABECDA869C06B2A5</vt:lpwstr>
  </property>
</Properties>
</file>